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79" r:id="rId3"/>
    <p:sldId id="275" r:id="rId4"/>
    <p:sldId id="278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3399"/>
    <a:srgbClr val="FF9900"/>
    <a:srgbClr val="FFCC00"/>
    <a:srgbClr val="FFFF99"/>
    <a:srgbClr val="99CCFF"/>
    <a:srgbClr val="FFCCFF"/>
    <a:srgbClr val="CCCCFF"/>
    <a:srgbClr val="66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33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2767833"/>
            <a:ext cx="1980220" cy="1556978"/>
            <a:chOff x="-16729" y="4720764"/>
            <a:chExt cx="2403101" cy="1569203"/>
          </a:xfrm>
        </p:grpSpPr>
        <p:sp>
          <p:nvSpPr>
            <p:cNvPr id="244" name="正方形/長方形 243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0" name="環状矢印 249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環状矢印 250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5839558" y="2767833"/>
            <a:ext cx="1980220" cy="1556978"/>
            <a:chOff x="-16729" y="4720764"/>
            <a:chExt cx="2403101" cy="1569203"/>
          </a:xfrm>
        </p:grpSpPr>
        <p:sp>
          <p:nvSpPr>
            <p:cNvPr id="255" name="正方形/長方形 254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1" name="環状矢印 260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環状矢印 261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265" name="グループ化 264"/>
          <p:cNvGrpSpPr/>
          <p:nvPr/>
        </p:nvGrpSpPr>
        <p:grpSpPr>
          <a:xfrm>
            <a:off x="7723222" y="2767833"/>
            <a:ext cx="1980220" cy="1556978"/>
            <a:chOff x="-16729" y="4720764"/>
            <a:chExt cx="2403101" cy="1569203"/>
          </a:xfrm>
        </p:grpSpPr>
        <p:sp>
          <p:nvSpPr>
            <p:cNvPr id="266" name="正方形/長方形 265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2" name="環状矢印 271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環状矢印 272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2102710" y="2767833"/>
            <a:ext cx="1980220" cy="1556978"/>
            <a:chOff x="-16729" y="4720764"/>
            <a:chExt cx="2403101" cy="1569203"/>
          </a:xfrm>
        </p:grpSpPr>
        <p:sp>
          <p:nvSpPr>
            <p:cNvPr id="277" name="正方形/長方形 276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3" name="環状矢印 282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環状矢印 283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3986374" y="2767833"/>
            <a:ext cx="1980220" cy="1556978"/>
            <a:chOff x="-16729" y="4720764"/>
            <a:chExt cx="2403101" cy="1569203"/>
          </a:xfrm>
        </p:grpSpPr>
        <p:sp>
          <p:nvSpPr>
            <p:cNvPr id="288" name="正方形/長方形 287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358" name="環状矢印 357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環状矢印 367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40244" y="863715"/>
            <a:ext cx="1571943" cy="1531108"/>
            <a:chOff x="440244" y="863715"/>
            <a:chExt cx="1571943" cy="1531108"/>
          </a:xfrm>
        </p:grpSpPr>
        <p:sp>
          <p:nvSpPr>
            <p:cNvPr id="78" name="AutoShape 34"/>
            <p:cNvSpPr>
              <a:spLocks noChangeArrowheads="1"/>
            </p:cNvSpPr>
            <p:nvPr/>
          </p:nvSpPr>
          <p:spPr bwMode="auto">
            <a:xfrm rot="6211193">
              <a:off x="6017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459872" y="863715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459871" y="1926118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40245" y="867265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440244" y="1926117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452904" y="179637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77823" y="1784240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444344" y="1268787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677525" y="125631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294444" y="863715"/>
            <a:ext cx="1571943" cy="1531108"/>
            <a:chOff x="2294444" y="863715"/>
            <a:chExt cx="1571943" cy="1531108"/>
          </a:xfrm>
        </p:grpSpPr>
        <p:sp>
          <p:nvSpPr>
            <p:cNvPr id="79" name="AutoShape 34"/>
            <p:cNvSpPr>
              <a:spLocks noChangeArrowheads="1"/>
            </p:cNvSpPr>
            <p:nvPr/>
          </p:nvSpPr>
          <p:spPr bwMode="auto">
            <a:xfrm rot="6211193">
              <a:off x="24559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2294444" y="863715"/>
              <a:ext cx="1571943" cy="1531108"/>
              <a:chOff x="2294444" y="2816647"/>
              <a:chExt cx="1571943" cy="1531108"/>
            </a:xfrm>
          </p:grpSpPr>
          <p:sp>
            <p:nvSpPr>
              <p:cNvPr id="80" name="正方形/長方形 7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84" name="正方形/長方形 83"/>
            <p:cNvSpPr/>
            <p:nvPr/>
          </p:nvSpPr>
          <p:spPr>
            <a:xfrm>
              <a:off x="3307104" y="179637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532023" y="1784240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3298544" y="1268787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2531725" y="125631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148644" y="863715"/>
            <a:ext cx="1571943" cy="1531108"/>
            <a:chOff x="4148644" y="863715"/>
            <a:chExt cx="1571943" cy="1531108"/>
          </a:xfrm>
        </p:grpSpPr>
        <p:sp>
          <p:nvSpPr>
            <p:cNvPr id="98" name="AutoShape 34"/>
            <p:cNvSpPr>
              <a:spLocks noChangeArrowheads="1"/>
            </p:cNvSpPr>
            <p:nvPr/>
          </p:nvSpPr>
          <p:spPr bwMode="auto">
            <a:xfrm rot="6211193">
              <a:off x="43101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4148644" y="863715"/>
              <a:ext cx="1571943" cy="1531108"/>
              <a:chOff x="2294444" y="2816647"/>
              <a:chExt cx="1571943" cy="1531108"/>
            </a:xfrm>
          </p:grpSpPr>
          <p:sp>
            <p:nvSpPr>
              <p:cNvPr id="100" name="正方形/長方形 9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104" name="正方形/長方形 103"/>
            <p:cNvSpPr/>
            <p:nvPr/>
          </p:nvSpPr>
          <p:spPr>
            <a:xfrm>
              <a:off x="5161304" y="179637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386223" y="1784240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152744" y="1268787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4385925" y="125631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40944" y="863715"/>
            <a:ext cx="1571943" cy="1531108"/>
            <a:chOff x="6040944" y="863715"/>
            <a:chExt cx="1571943" cy="1531108"/>
          </a:xfrm>
        </p:grpSpPr>
        <p:sp>
          <p:nvSpPr>
            <p:cNvPr id="108" name="AutoShape 34"/>
            <p:cNvSpPr>
              <a:spLocks noChangeArrowheads="1"/>
            </p:cNvSpPr>
            <p:nvPr/>
          </p:nvSpPr>
          <p:spPr bwMode="auto">
            <a:xfrm rot="6211193">
              <a:off x="62024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6040944" y="863715"/>
              <a:ext cx="1571943" cy="1531108"/>
              <a:chOff x="2294444" y="2816647"/>
              <a:chExt cx="1571943" cy="1531108"/>
            </a:xfrm>
          </p:grpSpPr>
          <p:sp>
            <p:nvSpPr>
              <p:cNvPr id="110" name="正方形/長方形 10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7053604" y="179637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6278523" y="1784240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045044" y="1268787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6278225" y="125631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7895144" y="863715"/>
            <a:ext cx="1571943" cy="1531108"/>
            <a:chOff x="7895144" y="863715"/>
            <a:chExt cx="1571943" cy="1531108"/>
          </a:xfrm>
        </p:grpSpPr>
        <p:sp>
          <p:nvSpPr>
            <p:cNvPr id="118" name="AutoShape 34"/>
            <p:cNvSpPr>
              <a:spLocks noChangeArrowheads="1"/>
            </p:cNvSpPr>
            <p:nvPr/>
          </p:nvSpPr>
          <p:spPr bwMode="auto">
            <a:xfrm rot="6211193">
              <a:off x="80566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7895144" y="863715"/>
              <a:ext cx="1571943" cy="1531108"/>
              <a:chOff x="2294444" y="2816647"/>
              <a:chExt cx="1571943" cy="1531108"/>
            </a:xfrm>
          </p:grpSpPr>
          <p:sp>
            <p:nvSpPr>
              <p:cNvPr id="120" name="正方形/長方形 11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</p:spPr>
            <p:txBody>
              <a:bodyPr wrap="none" numCol="1">
                <a:prstTxWarp prst="textPlain">
                  <a:avLst/>
                </a:prstTxWarp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124" name="正方形/長方形 123"/>
            <p:cNvSpPr/>
            <p:nvPr/>
          </p:nvSpPr>
          <p:spPr>
            <a:xfrm>
              <a:off x="8907804" y="179637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8132723" y="1784240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8899244" y="1268787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8132425" y="1256311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379215" y="4654703"/>
            <a:ext cx="1697236" cy="1757025"/>
            <a:chOff x="379215" y="4654703"/>
            <a:chExt cx="1697236" cy="1757025"/>
          </a:xfrm>
        </p:grpSpPr>
        <p:sp>
          <p:nvSpPr>
            <p:cNvPr id="4" name="環状矢印 3"/>
            <p:cNvSpPr/>
            <p:nvPr/>
          </p:nvSpPr>
          <p:spPr bwMode="auto">
            <a:xfrm>
              <a:off x="3792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 rot="2700000">
              <a:off x="1459872" y="4838815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 rot="2700000">
              <a:off x="1459871" y="5901218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 rot="18900000">
              <a:off x="440245" y="4842365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 rot="18900000">
              <a:off x="440244" y="5901217"/>
              <a:ext cx="552315" cy="468705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 rot="20170332">
              <a:off x="1343576" y="5627412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 rot="1274424">
              <a:off x="787249" y="5644165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 rot="2120486">
              <a:off x="1491645" y="5196623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 rot="20851897">
              <a:off x="677525" y="5205818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236590" y="4654703"/>
            <a:ext cx="1697236" cy="1757025"/>
            <a:chOff x="2236590" y="4654703"/>
            <a:chExt cx="1697236" cy="1757025"/>
          </a:xfrm>
        </p:grpSpPr>
        <p:sp>
          <p:nvSpPr>
            <p:cNvPr id="137" name="環状矢印 136"/>
            <p:cNvSpPr/>
            <p:nvPr/>
          </p:nvSpPr>
          <p:spPr bwMode="auto">
            <a:xfrm>
              <a:off x="2236590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正方形/長方形 137"/>
            <p:cNvSpPr/>
            <p:nvPr/>
          </p:nvSpPr>
          <p:spPr>
            <a:xfrm rot="2700000">
              <a:off x="3317247" y="483881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 rot="2700000">
              <a:off x="3317246" y="5901218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 rot="18900000">
              <a:off x="2297620" y="484236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 rot="18900000">
              <a:off x="2297619" y="5901217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2" name="正方形/長方形 141"/>
            <p:cNvSpPr/>
            <p:nvPr/>
          </p:nvSpPr>
          <p:spPr>
            <a:xfrm rot="20170332">
              <a:off x="3200951" y="5627412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 rot="1274424">
              <a:off x="2644624" y="5644165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4" name="正方形/長方形 143"/>
            <p:cNvSpPr/>
            <p:nvPr/>
          </p:nvSpPr>
          <p:spPr>
            <a:xfrm rot="2120486">
              <a:off x="3349020" y="5196623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 rot="20851897">
              <a:off x="2534900" y="5205818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113015" y="4654703"/>
            <a:ext cx="1697236" cy="1757025"/>
            <a:chOff x="4113015" y="4654703"/>
            <a:chExt cx="1697236" cy="1757025"/>
          </a:xfrm>
        </p:grpSpPr>
        <p:sp>
          <p:nvSpPr>
            <p:cNvPr id="146" name="環状矢印 145"/>
            <p:cNvSpPr/>
            <p:nvPr/>
          </p:nvSpPr>
          <p:spPr bwMode="auto">
            <a:xfrm>
              <a:off x="41130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正方形/長方形 146"/>
            <p:cNvSpPr/>
            <p:nvPr/>
          </p:nvSpPr>
          <p:spPr>
            <a:xfrm rot="2700000">
              <a:off x="5193672" y="483881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8" name="正方形/長方形 147"/>
            <p:cNvSpPr/>
            <p:nvPr/>
          </p:nvSpPr>
          <p:spPr>
            <a:xfrm rot="2700000">
              <a:off x="5193671" y="5901218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 rot="18900000">
              <a:off x="4174045" y="484236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 rot="18900000">
              <a:off x="4174044" y="5901217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1" name="正方形/長方形 150"/>
            <p:cNvSpPr/>
            <p:nvPr/>
          </p:nvSpPr>
          <p:spPr>
            <a:xfrm rot="20170332">
              <a:off x="5077376" y="5627412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2" name="正方形/長方形 151"/>
            <p:cNvSpPr/>
            <p:nvPr/>
          </p:nvSpPr>
          <p:spPr>
            <a:xfrm rot="1274424">
              <a:off x="4521049" y="5644165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3" name="正方形/長方形 152"/>
            <p:cNvSpPr/>
            <p:nvPr/>
          </p:nvSpPr>
          <p:spPr>
            <a:xfrm rot="2120486">
              <a:off x="5225445" y="5196623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 rot="20851897">
              <a:off x="4411325" y="5205818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979915" y="4654703"/>
            <a:ext cx="1697236" cy="1757025"/>
            <a:chOff x="5979915" y="4654703"/>
            <a:chExt cx="1697236" cy="1757025"/>
          </a:xfrm>
        </p:grpSpPr>
        <p:sp>
          <p:nvSpPr>
            <p:cNvPr id="155" name="環状矢印 154"/>
            <p:cNvSpPr/>
            <p:nvPr/>
          </p:nvSpPr>
          <p:spPr bwMode="auto">
            <a:xfrm>
              <a:off x="59799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/>
            <p:cNvSpPr/>
            <p:nvPr/>
          </p:nvSpPr>
          <p:spPr>
            <a:xfrm rot="2700000">
              <a:off x="7060572" y="483881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7" name="正方形/長方形 156"/>
            <p:cNvSpPr/>
            <p:nvPr/>
          </p:nvSpPr>
          <p:spPr>
            <a:xfrm rot="2700000">
              <a:off x="7060571" y="5901218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8" name="正方形/長方形 157"/>
            <p:cNvSpPr/>
            <p:nvPr/>
          </p:nvSpPr>
          <p:spPr>
            <a:xfrm rot="18900000">
              <a:off x="6040945" y="484236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 rot="18900000">
              <a:off x="6040944" y="5901217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 rot="20170332">
              <a:off x="6944276" y="5627412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 rot="1274424">
              <a:off x="6387949" y="5644165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 rot="2120486">
              <a:off x="7092345" y="5196623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 rot="20851897">
              <a:off x="6278225" y="5205818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846815" y="4654703"/>
            <a:ext cx="1697236" cy="1757025"/>
            <a:chOff x="7846815" y="4654703"/>
            <a:chExt cx="1697236" cy="1757025"/>
          </a:xfrm>
        </p:grpSpPr>
        <p:sp>
          <p:nvSpPr>
            <p:cNvPr id="164" name="環状矢印 163"/>
            <p:cNvSpPr/>
            <p:nvPr/>
          </p:nvSpPr>
          <p:spPr bwMode="auto">
            <a:xfrm>
              <a:off x="78468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正方形/長方形 164"/>
            <p:cNvSpPr/>
            <p:nvPr/>
          </p:nvSpPr>
          <p:spPr>
            <a:xfrm rot="2700000">
              <a:off x="8927472" y="483881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 rot="2700000">
              <a:off x="8927471" y="5901218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 rot="18900000">
              <a:off x="7907845" y="4842365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 rot="18900000">
              <a:off x="7907844" y="5901217"/>
              <a:ext cx="552315" cy="468705"/>
            </a:xfrm>
            <a:prstGeom prst="rect">
              <a:avLst/>
            </a:prstGeom>
          </p:spPr>
          <p:txBody>
            <a:bodyPr wrap="none" numCol="1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 rot="20170332">
              <a:off x="8811176" y="5627412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 rot="1274424">
              <a:off x="8254849" y="5644165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 rot="2120486">
              <a:off x="8959245" y="5196623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 rot="20851897">
              <a:off x="8145125" y="5205818"/>
              <a:ext cx="410622" cy="26476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785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3096545"/>
            <a:ext cx="1980220" cy="966115"/>
            <a:chOff x="-16729" y="5052059"/>
            <a:chExt cx="2403101" cy="973701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244" name="正方形/長方形 243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0" name="環状矢印 249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環状矢印 250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5839558" y="3096545"/>
            <a:ext cx="1980220" cy="966115"/>
            <a:chOff x="-16729" y="5052059"/>
            <a:chExt cx="2403101" cy="973701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255" name="正方形/長方形 254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1" name="環状矢印 260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環状矢印 261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/>
          <p:cNvGrpSpPr/>
          <p:nvPr/>
        </p:nvGrpSpPr>
        <p:grpSpPr>
          <a:xfrm>
            <a:off x="7723222" y="2767833"/>
            <a:ext cx="1980220" cy="1556978"/>
            <a:chOff x="-16729" y="4720764"/>
            <a:chExt cx="2403101" cy="1569203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266" name="正方形/長方形 265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1318939" y="5947538"/>
              <a:ext cx="639466" cy="342429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実行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378337" y="5935313"/>
              <a:ext cx="639466" cy="342429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2" name="環状矢印 271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環状矢印 272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377975" y="4720764"/>
              <a:ext cx="639466" cy="342429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改善</a:t>
              </a:r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2102710" y="2780304"/>
            <a:ext cx="1980220" cy="1282357"/>
            <a:chOff x="-16729" y="4733334"/>
            <a:chExt cx="2403101" cy="1292426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277" name="正方形/長方形 276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3" name="環状矢印 282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環状矢印 283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1308550" y="4733334"/>
              <a:ext cx="639466" cy="342429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>
                  <a:ln w="11430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計画</a:t>
              </a:r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3986374" y="3096546"/>
            <a:ext cx="1980220" cy="966115"/>
            <a:chOff x="-16729" y="5052059"/>
            <a:chExt cx="2403101" cy="973701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288" name="正方形/長方形 287"/>
            <p:cNvSpPr/>
            <p:nvPr/>
          </p:nvSpPr>
          <p:spPr>
            <a:xfrm>
              <a:off x="119833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119833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451574" y="5052059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451574" y="5553373"/>
              <a:ext cx="670263" cy="472387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358" name="環状矢印 357"/>
            <p:cNvSpPr/>
            <p:nvPr/>
          </p:nvSpPr>
          <p:spPr bwMode="auto">
            <a:xfrm rot="5400000">
              <a:off x="1449768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10800000"/>
                <a:gd name="adj5" fmla="val 2160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環状矢印 367"/>
            <p:cNvSpPr/>
            <p:nvPr/>
          </p:nvSpPr>
          <p:spPr bwMode="auto">
            <a:xfrm rot="7200000" flipH="1" flipV="1">
              <a:off x="-16729" y="5066290"/>
              <a:ext cx="936604" cy="936604"/>
            </a:xfrm>
            <a:prstGeom prst="circularArrow">
              <a:avLst>
                <a:gd name="adj1" fmla="val 13848"/>
                <a:gd name="adj2" fmla="val 1635802"/>
                <a:gd name="adj3" fmla="val 19668043"/>
                <a:gd name="adj4" fmla="val 9840245"/>
                <a:gd name="adj5" fmla="val 2160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40244" y="863715"/>
            <a:ext cx="1571943" cy="1531108"/>
            <a:chOff x="440244" y="863715"/>
            <a:chExt cx="1571943" cy="1531108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78" name="AutoShape 34"/>
            <p:cNvSpPr>
              <a:spLocks noChangeArrowheads="1"/>
            </p:cNvSpPr>
            <p:nvPr/>
          </p:nvSpPr>
          <p:spPr bwMode="auto">
            <a:xfrm rot="6211193">
              <a:off x="6017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459872" y="8637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459871" y="19261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40245" y="8672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440244" y="19261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294444" y="863715"/>
            <a:ext cx="1571943" cy="1531108"/>
            <a:chOff x="2294444" y="863715"/>
            <a:chExt cx="1571943" cy="1531108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79" name="AutoShape 34"/>
            <p:cNvSpPr>
              <a:spLocks noChangeArrowheads="1"/>
            </p:cNvSpPr>
            <p:nvPr/>
          </p:nvSpPr>
          <p:spPr bwMode="auto">
            <a:xfrm rot="6211193">
              <a:off x="24559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2294444" y="863715"/>
              <a:ext cx="1571943" cy="1531108"/>
              <a:chOff x="2294444" y="2816647"/>
              <a:chExt cx="1571943" cy="1531108"/>
            </a:xfrm>
          </p:grpSpPr>
          <p:sp>
            <p:nvSpPr>
              <p:cNvPr id="80" name="正方形/長方形 7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3399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CFF"/>
                        </a:gs>
                        <a:gs pos="100000">
                          <a:srgbClr val="FF3399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148644" y="863715"/>
            <a:ext cx="1571943" cy="1531108"/>
            <a:chOff x="4148644" y="863715"/>
            <a:chExt cx="1571943" cy="1531108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98" name="AutoShape 34"/>
            <p:cNvSpPr>
              <a:spLocks noChangeArrowheads="1"/>
            </p:cNvSpPr>
            <p:nvPr/>
          </p:nvSpPr>
          <p:spPr bwMode="auto">
            <a:xfrm rot="6211193">
              <a:off x="43101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4148644" y="863715"/>
              <a:ext cx="1571943" cy="1531108"/>
              <a:chOff x="2294444" y="2816647"/>
              <a:chExt cx="1571943" cy="1531108"/>
            </a:xfrm>
          </p:grpSpPr>
          <p:sp>
            <p:nvSpPr>
              <p:cNvPr id="100" name="正方形/長方形 9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FFC00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FFC000"/>
                        </a:gs>
                        <a:gs pos="100000">
                          <a:srgbClr val="FFC00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6040944" y="863715"/>
            <a:ext cx="1571943" cy="1531108"/>
            <a:chOff x="6040944" y="863715"/>
            <a:chExt cx="1571943" cy="1531108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08" name="AutoShape 34"/>
            <p:cNvSpPr>
              <a:spLocks noChangeArrowheads="1"/>
            </p:cNvSpPr>
            <p:nvPr/>
          </p:nvSpPr>
          <p:spPr bwMode="auto">
            <a:xfrm rot="6211193">
              <a:off x="62024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6040944" y="863715"/>
              <a:ext cx="1571943" cy="1531108"/>
              <a:chOff x="2294444" y="2816647"/>
              <a:chExt cx="1571943" cy="1531108"/>
            </a:xfrm>
          </p:grpSpPr>
          <p:sp>
            <p:nvSpPr>
              <p:cNvPr id="110" name="正方形/長方形 10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5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92D050"/>
                        </a:gs>
                        <a:gs pos="100000">
                          <a:srgbClr val="00B05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7895144" y="863715"/>
            <a:ext cx="1571943" cy="1531108"/>
            <a:chOff x="7895144" y="863715"/>
            <a:chExt cx="1571943" cy="1531108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18" name="AutoShape 34"/>
            <p:cNvSpPr>
              <a:spLocks noChangeArrowheads="1"/>
            </p:cNvSpPr>
            <p:nvPr/>
          </p:nvSpPr>
          <p:spPr bwMode="auto">
            <a:xfrm rot="6211193">
              <a:off x="8056686" y="968903"/>
              <a:ext cx="1336538" cy="1336542"/>
            </a:xfrm>
            <a:custGeom>
              <a:avLst/>
              <a:gdLst>
                <a:gd name="G0" fmla="+- 9338768 0 0"/>
                <a:gd name="G1" fmla="+- -11796480 0 0"/>
                <a:gd name="G2" fmla="+- 9338768 0 -11796480"/>
                <a:gd name="G3" fmla="+- 10800 0 0"/>
                <a:gd name="G4" fmla="+- 0 0 933876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3 0 0"/>
                <a:gd name="G9" fmla="+- 0 0 -11796480"/>
                <a:gd name="G10" fmla="+- 7363 0 2700"/>
                <a:gd name="G11" fmla="cos G10 9338768"/>
                <a:gd name="G12" fmla="sin G10 9338768"/>
                <a:gd name="G13" fmla="cos 13500 9338768"/>
                <a:gd name="G14" fmla="sin 13500 9338768"/>
                <a:gd name="G15" fmla="+- G11 10800 0"/>
                <a:gd name="G16" fmla="+- G12 10800 0"/>
                <a:gd name="G17" fmla="+- G13 10800 0"/>
                <a:gd name="G18" fmla="+- G14 10800 0"/>
                <a:gd name="G19" fmla="*/ 7363 1 2"/>
                <a:gd name="G20" fmla="+- G19 5400 0"/>
                <a:gd name="G21" fmla="cos G20 9338768"/>
                <a:gd name="G22" fmla="sin G20 9338768"/>
                <a:gd name="G23" fmla="+- G21 10800 0"/>
                <a:gd name="G24" fmla="+- G12 G23 G22"/>
                <a:gd name="G25" fmla="+- G22 G23 G11"/>
                <a:gd name="G26" fmla="cos 10800 9338768"/>
                <a:gd name="G27" fmla="sin 10800 9338768"/>
                <a:gd name="G28" fmla="cos 7363 9338768"/>
                <a:gd name="G29" fmla="sin 7363 933876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933876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3 G39"/>
                <a:gd name="G43" fmla="sin 73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026 w 21600"/>
                <a:gd name="T5" fmla="*/ 7328 h 21600"/>
                <a:gd name="T6" fmla="*/ 1718 w 21600"/>
                <a:gd name="T7" fmla="*/ 10800 h 21600"/>
                <a:gd name="T8" fmla="*/ 17772 w 21600"/>
                <a:gd name="T9" fmla="*/ 8433 h 21600"/>
                <a:gd name="T10" fmla="*/ 89 w 21600"/>
                <a:gd name="T11" fmla="*/ 19018 h 21600"/>
                <a:gd name="T12" fmla="*/ 904 w 21600"/>
                <a:gd name="T13" fmla="*/ 12822 h 21600"/>
                <a:gd name="T14" fmla="*/ 7100 w 21600"/>
                <a:gd name="T15" fmla="*/ 1363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958" y="15282"/>
                  </a:moveTo>
                  <a:cubicBezTo>
                    <a:pt x="6352" y="17098"/>
                    <a:pt x="8510" y="18163"/>
                    <a:pt x="10800" y="18163"/>
                  </a:cubicBezTo>
                  <a:cubicBezTo>
                    <a:pt x="14866" y="18163"/>
                    <a:pt x="18163" y="14866"/>
                    <a:pt x="18163" y="10800"/>
                  </a:cubicBezTo>
                  <a:cubicBezTo>
                    <a:pt x="18163" y="6733"/>
                    <a:pt x="14866" y="3437"/>
                    <a:pt x="10800" y="3437"/>
                  </a:cubicBezTo>
                  <a:cubicBezTo>
                    <a:pt x="6733" y="3437"/>
                    <a:pt x="3437" y="6733"/>
                    <a:pt x="3437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442" y="21600"/>
                    <a:pt x="4275" y="20038"/>
                    <a:pt x="2231" y="17374"/>
                  </a:cubicBezTo>
                  <a:lnTo>
                    <a:pt x="89" y="19018"/>
                  </a:lnTo>
                  <a:lnTo>
                    <a:pt x="904" y="12822"/>
                  </a:lnTo>
                  <a:lnTo>
                    <a:pt x="7100" y="13638"/>
                  </a:lnTo>
                  <a:lnTo>
                    <a:pt x="4958" y="1528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7895144" y="863715"/>
              <a:ext cx="1571943" cy="1531108"/>
              <a:chOff x="2294444" y="2816647"/>
              <a:chExt cx="1571943" cy="1531108"/>
            </a:xfrm>
          </p:grpSpPr>
          <p:sp>
            <p:nvSpPr>
              <p:cNvPr id="120" name="正方形/長方形 119"/>
              <p:cNvSpPr/>
              <p:nvPr/>
            </p:nvSpPr>
            <p:spPr>
              <a:xfrm>
                <a:off x="3314072" y="281664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P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3314071" y="3879050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D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2294445" y="2820197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A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2294444" y="3879049"/>
                <a:ext cx="552315" cy="468705"/>
              </a:xfrm>
              <a:prstGeom prst="rect">
                <a:avLst/>
              </a:prstGeom>
              <a:sp3d prstMaterial="metal"/>
            </p:spPr>
            <p:txBody>
              <a:bodyPr wrap="none" numCol="1">
                <a:prstTxWarp prst="textPlain">
                  <a:avLst/>
                </a:prstTxWarp>
                <a:spAutoFit/>
                <a:sp3d extrusionH="25400" contourW="12700">
                  <a:bevelT w="38100" h="31750"/>
                  <a:contourClr>
                    <a:srgbClr val="00B0F0"/>
                  </a:contourClr>
                </a:sp3d>
              </a:bodyPr>
              <a:lstStyle/>
              <a:p>
                <a:r>
                  <a:rPr lang="en-US" altLang="ja-JP" sz="3600" b="1" dirty="0">
                    <a:ln w="11430"/>
                    <a:gradFill>
                      <a:gsLst>
                        <a:gs pos="0">
                          <a:srgbClr val="00B0F0"/>
                        </a:gs>
                        <a:gs pos="100000">
                          <a:srgbClr val="0070C0"/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+mj-ea"/>
                    <a:ea typeface="+mj-ea"/>
                  </a:rPr>
                  <a:t>C</a:t>
                </a:r>
                <a:endParaRPr lang="ja-JP" altLang="en-US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379215" y="4654703"/>
            <a:ext cx="1697236" cy="1757025"/>
            <a:chOff x="379215" y="4654703"/>
            <a:chExt cx="1697236" cy="1757025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4" name="環状矢印 3"/>
            <p:cNvSpPr/>
            <p:nvPr/>
          </p:nvSpPr>
          <p:spPr bwMode="auto">
            <a:xfrm>
              <a:off x="3792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 rot="2700000">
              <a:off x="1459872" y="48388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 rot="2700000">
              <a:off x="1459871" y="59012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 rot="18900000">
              <a:off x="440245" y="48423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 rot="18900000">
              <a:off x="440244" y="59012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altLang="ja-JP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236590" y="4654703"/>
            <a:ext cx="1697236" cy="1757025"/>
            <a:chOff x="2236590" y="4654703"/>
            <a:chExt cx="1697236" cy="1757025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37" name="環状矢印 136"/>
            <p:cNvSpPr/>
            <p:nvPr/>
          </p:nvSpPr>
          <p:spPr bwMode="auto">
            <a:xfrm>
              <a:off x="2236590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正方形/長方形 137"/>
            <p:cNvSpPr/>
            <p:nvPr/>
          </p:nvSpPr>
          <p:spPr>
            <a:xfrm rot="2700000">
              <a:off x="3317247" y="48388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 rot="2700000">
              <a:off x="3317246" y="59012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 rot="18900000">
              <a:off x="2297620" y="48423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 rot="18900000">
              <a:off x="2297619" y="59012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3399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CFF"/>
                      </a:gs>
                      <a:gs pos="100000">
                        <a:srgbClr val="FF3399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CFF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 rot="1274424">
              <a:off x="2644624" y="5644165"/>
              <a:ext cx="410622" cy="264762"/>
            </a:xfrm>
            <a:prstGeom prst="rect">
              <a:avLst/>
            </a:prstGeom>
            <a:sp3d prstMaterial="metal"/>
          </p:spPr>
          <p:txBody>
            <a:bodyPr wrap="none">
              <a:prstTxWarp prst="textPlain">
                <a:avLst/>
              </a:prstTxWarp>
              <a:spAutoFit/>
              <a:sp3d extrusionH="25400" contourW="19050">
                <a:bevelT w="38100" h="31750"/>
                <a:contourClr>
                  <a:schemeClr val="tx1"/>
                </a:contourClr>
              </a:sp3d>
            </a:bodyPr>
            <a:lstStyle/>
            <a:p>
              <a:r>
                <a:rPr lang="ja-JP" altLang="en-US" sz="3600" b="1" dirty="0" smtClean="0">
                  <a:ln w="3175"/>
                  <a:gradFill>
                    <a:gsLst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  <a:alpha val="7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評価</a:t>
              </a:r>
              <a:endPara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113015" y="4654703"/>
            <a:ext cx="1697236" cy="1757025"/>
            <a:chOff x="4113015" y="4654703"/>
            <a:chExt cx="1697236" cy="1757025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46" name="環状矢印 145"/>
            <p:cNvSpPr/>
            <p:nvPr/>
          </p:nvSpPr>
          <p:spPr bwMode="auto">
            <a:xfrm>
              <a:off x="41130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正方形/長方形 146"/>
            <p:cNvSpPr/>
            <p:nvPr/>
          </p:nvSpPr>
          <p:spPr>
            <a:xfrm rot="2700000">
              <a:off x="5193672" y="48388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8" name="正方形/長方形 147"/>
            <p:cNvSpPr/>
            <p:nvPr/>
          </p:nvSpPr>
          <p:spPr>
            <a:xfrm rot="2700000">
              <a:off x="5193671" y="59012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 rot="18900000">
              <a:off x="4174045" y="48423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 rot="18900000">
              <a:off x="4174044" y="59012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FFC00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FFC000"/>
                      </a:gs>
                      <a:gs pos="100000">
                        <a:srgbClr val="FFC00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979915" y="4654703"/>
            <a:ext cx="1697236" cy="1757025"/>
            <a:chOff x="5979915" y="4654703"/>
            <a:chExt cx="1697236" cy="1757025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55" name="環状矢印 154"/>
            <p:cNvSpPr/>
            <p:nvPr/>
          </p:nvSpPr>
          <p:spPr bwMode="auto">
            <a:xfrm>
              <a:off x="59799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/>
            <p:cNvSpPr/>
            <p:nvPr/>
          </p:nvSpPr>
          <p:spPr>
            <a:xfrm rot="2700000">
              <a:off x="7060572" y="48388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7" name="正方形/長方形 156"/>
            <p:cNvSpPr/>
            <p:nvPr/>
          </p:nvSpPr>
          <p:spPr>
            <a:xfrm rot="2700000">
              <a:off x="7060571" y="59012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8" name="正方形/長方形 157"/>
            <p:cNvSpPr/>
            <p:nvPr/>
          </p:nvSpPr>
          <p:spPr>
            <a:xfrm rot="18900000">
              <a:off x="6040945" y="48423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 rot="18900000">
              <a:off x="6040944" y="59012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5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92D050"/>
                      </a:gs>
                      <a:gs pos="100000">
                        <a:srgbClr val="00B05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846815" y="4654703"/>
            <a:ext cx="1697236" cy="1757025"/>
            <a:chOff x="7846815" y="4654703"/>
            <a:chExt cx="1697236" cy="1757025"/>
          </a:xfr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</p:grpSpPr>
        <p:sp>
          <p:nvSpPr>
            <p:cNvPr id="164" name="環状矢印 163"/>
            <p:cNvSpPr/>
            <p:nvPr/>
          </p:nvSpPr>
          <p:spPr bwMode="auto">
            <a:xfrm>
              <a:off x="7846815" y="4654703"/>
              <a:ext cx="1697236" cy="1697234"/>
            </a:xfrm>
            <a:prstGeom prst="circularArrow">
              <a:avLst>
                <a:gd name="adj1" fmla="val 7429"/>
                <a:gd name="adj2" fmla="val 1142316"/>
                <a:gd name="adj3" fmla="val 15321373"/>
                <a:gd name="adj4" fmla="val 16869082"/>
                <a:gd name="adj5" fmla="val 1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 prstMaterial="metal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正方形/長方形 164"/>
            <p:cNvSpPr/>
            <p:nvPr/>
          </p:nvSpPr>
          <p:spPr>
            <a:xfrm rot="2700000">
              <a:off x="8927472" y="483881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P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 rot="2700000">
              <a:off x="8927471" y="5901218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 rot="18900000">
              <a:off x="7907845" y="4842365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A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 rot="18900000">
              <a:off x="7907844" y="5901217"/>
              <a:ext cx="552315" cy="468705"/>
            </a:xfrm>
            <a:prstGeom prst="rect">
              <a:avLst/>
            </a:prstGeom>
            <a:sp3d prstMaterial="metal"/>
          </p:spPr>
          <p:txBody>
            <a:bodyPr wrap="none" numCol="1">
              <a:prstTxWarp prst="textPlain">
                <a:avLst/>
              </a:prstTxWarp>
              <a:spAutoFit/>
              <a:sp3d extrusionH="25400" contourW="12700">
                <a:bevelT w="38100" h="31750"/>
                <a:contourClr>
                  <a:srgbClr val="00B0F0"/>
                </a:contourClr>
              </a:sp3d>
            </a:bodyPr>
            <a:lstStyle/>
            <a:p>
              <a:r>
                <a:rPr lang="en-US" altLang="ja-JP" sz="3600" b="1" dirty="0">
                  <a:ln w="11430"/>
                  <a:gradFill>
                    <a:gsLst>
                      <a:gs pos="0">
                        <a:srgbClr val="00B0F0"/>
                      </a:gs>
                      <a:gs pos="100000">
                        <a:srgbClr val="0070C0"/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ea"/>
                  <a:ea typeface="+mj-ea"/>
                </a:rPr>
                <a:t>C</a:t>
              </a:r>
              <a:endParaRPr lang="ja-JP" altLang="en-US" sz="3600" b="1" dirty="0">
                <a:ln w="11430"/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177" name="正方形/長方形 176"/>
          <p:cNvSpPr/>
          <p:nvPr/>
        </p:nvSpPr>
        <p:spPr>
          <a:xfrm>
            <a:off x="1452904" y="179637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8" name="正方形/長方形 177"/>
          <p:cNvSpPr/>
          <p:nvPr/>
        </p:nvSpPr>
        <p:spPr>
          <a:xfrm>
            <a:off x="677823" y="1784240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9" name="正方形/長方形 178"/>
          <p:cNvSpPr/>
          <p:nvPr/>
        </p:nvSpPr>
        <p:spPr>
          <a:xfrm>
            <a:off x="1444344" y="1268787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180" name="正方形/長方形 179"/>
          <p:cNvSpPr/>
          <p:nvPr/>
        </p:nvSpPr>
        <p:spPr>
          <a:xfrm>
            <a:off x="677525" y="125631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181" name="正方形/長方形 180"/>
          <p:cNvSpPr/>
          <p:nvPr/>
        </p:nvSpPr>
        <p:spPr>
          <a:xfrm>
            <a:off x="3307104" y="179637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82" name="正方形/長方形 181"/>
          <p:cNvSpPr/>
          <p:nvPr/>
        </p:nvSpPr>
        <p:spPr>
          <a:xfrm>
            <a:off x="2532023" y="1784240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83" name="正方形/長方形 182"/>
          <p:cNvSpPr/>
          <p:nvPr/>
        </p:nvSpPr>
        <p:spPr>
          <a:xfrm>
            <a:off x="3298544" y="1268787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184" name="正方形/長方形 183"/>
          <p:cNvSpPr/>
          <p:nvPr/>
        </p:nvSpPr>
        <p:spPr>
          <a:xfrm>
            <a:off x="2531725" y="125631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185" name="正方形/長方形 184"/>
          <p:cNvSpPr/>
          <p:nvPr/>
        </p:nvSpPr>
        <p:spPr>
          <a:xfrm>
            <a:off x="5161304" y="179637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86" name="正方形/長方形 185"/>
          <p:cNvSpPr/>
          <p:nvPr/>
        </p:nvSpPr>
        <p:spPr>
          <a:xfrm>
            <a:off x="4386223" y="1784240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87" name="正方形/長方形 186"/>
          <p:cNvSpPr/>
          <p:nvPr/>
        </p:nvSpPr>
        <p:spPr>
          <a:xfrm>
            <a:off x="5152744" y="1268787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188" name="正方形/長方形 187"/>
          <p:cNvSpPr/>
          <p:nvPr/>
        </p:nvSpPr>
        <p:spPr>
          <a:xfrm>
            <a:off x="4385925" y="125631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189" name="正方形/長方形 188"/>
          <p:cNvSpPr/>
          <p:nvPr/>
        </p:nvSpPr>
        <p:spPr>
          <a:xfrm>
            <a:off x="7053604" y="179637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0" name="正方形/長方形 189"/>
          <p:cNvSpPr/>
          <p:nvPr/>
        </p:nvSpPr>
        <p:spPr>
          <a:xfrm>
            <a:off x="6278523" y="1784240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1" name="正方形/長方形 190"/>
          <p:cNvSpPr/>
          <p:nvPr/>
        </p:nvSpPr>
        <p:spPr>
          <a:xfrm>
            <a:off x="7045044" y="1268787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192" name="正方形/長方形 191"/>
          <p:cNvSpPr/>
          <p:nvPr/>
        </p:nvSpPr>
        <p:spPr>
          <a:xfrm>
            <a:off x="6278225" y="125631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193" name="正方形/長方形 192"/>
          <p:cNvSpPr/>
          <p:nvPr/>
        </p:nvSpPr>
        <p:spPr>
          <a:xfrm>
            <a:off x="8907804" y="179637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8132723" y="1784240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5" name="正方形/長方形 194"/>
          <p:cNvSpPr/>
          <p:nvPr/>
        </p:nvSpPr>
        <p:spPr>
          <a:xfrm>
            <a:off x="8899244" y="1268787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196" name="正方形/長方形 195"/>
          <p:cNvSpPr/>
          <p:nvPr/>
        </p:nvSpPr>
        <p:spPr>
          <a:xfrm>
            <a:off x="8132425" y="1256311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197" name="正方形/長方形 196"/>
          <p:cNvSpPr/>
          <p:nvPr/>
        </p:nvSpPr>
        <p:spPr>
          <a:xfrm>
            <a:off x="6940184" y="398505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8" name="正方形/長方形 197"/>
          <p:cNvSpPr/>
          <p:nvPr/>
        </p:nvSpPr>
        <p:spPr>
          <a:xfrm>
            <a:off x="6165103" y="397292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99" name="正方形/長方形 198"/>
          <p:cNvSpPr/>
          <p:nvPr/>
        </p:nvSpPr>
        <p:spPr>
          <a:xfrm>
            <a:off x="6931624" y="2780305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00" name="正方形/長方形 199"/>
          <p:cNvSpPr/>
          <p:nvPr/>
        </p:nvSpPr>
        <p:spPr>
          <a:xfrm>
            <a:off x="6164805" y="2767833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01" name="正方形/長方形 200"/>
          <p:cNvSpPr/>
          <p:nvPr/>
        </p:nvSpPr>
        <p:spPr>
          <a:xfrm rot="20170332">
            <a:off x="6944276" y="5627412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02" name="正方形/長方形 201"/>
          <p:cNvSpPr/>
          <p:nvPr/>
        </p:nvSpPr>
        <p:spPr>
          <a:xfrm rot="1274424">
            <a:off x="6387949" y="5644165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03" name="正方形/長方形 202"/>
          <p:cNvSpPr/>
          <p:nvPr/>
        </p:nvSpPr>
        <p:spPr>
          <a:xfrm rot="2120486">
            <a:off x="7092345" y="5196623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04" name="正方形/長方形 203"/>
          <p:cNvSpPr/>
          <p:nvPr/>
        </p:nvSpPr>
        <p:spPr>
          <a:xfrm rot="20851897">
            <a:off x="6278225" y="5205818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05" name="正方形/長方形 204"/>
          <p:cNvSpPr/>
          <p:nvPr/>
        </p:nvSpPr>
        <p:spPr>
          <a:xfrm rot="20170332">
            <a:off x="8811176" y="5627412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06" name="正方形/長方形 205"/>
          <p:cNvSpPr/>
          <p:nvPr/>
        </p:nvSpPr>
        <p:spPr>
          <a:xfrm rot="2120486">
            <a:off x="8959245" y="5196623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07" name="正方形/長方形 206"/>
          <p:cNvSpPr/>
          <p:nvPr/>
        </p:nvSpPr>
        <p:spPr>
          <a:xfrm rot="1274424">
            <a:off x="8254849" y="5644165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08" name="正方形/長方形 207"/>
          <p:cNvSpPr/>
          <p:nvPr/>
        </p:nvSpPr>
        <p:spPr>
          <a:xfrm rot="20851897">
            <a:off x="8145125" y="5205818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09" name="正方形/長方形 208"/>
          <p:cNvSpPr/>
          <p:nvPr/>
        </p:nvSpPr>
        <p:spPr>
          <a:xfrm rot="20170332">
            <a:off x="5077376" y="5627412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0" name="正方形/長方形 209"/>
          <p:cNvSpPr/>
          <p:nvPr/>
        </p:nvSpPr>
        <p:spPr>
          <a:xfrm rot="2120486">
            <a:off x="5225445" y="5196623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11" name="正方形/長方形 210"/>
          <p:cNvSpPr/>
          <p:nvPr/>
        </p:nvSpPr>
        <p:spPr>
          <a:xfrm rot="20851897">
            <a:off x="4411325" y="5205818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12" name="正方形/長方形 211"/>
          <p:cNvSpPr/>
          <p:nvPr/>
        </p:nvSpPr>
        <p:spPr>
          <a:xfrm rot="1274424">
            <a:off x="4521049" y="5644165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3" name="正方形/長方形 212"/>
          <p:cNvSpPr/>
          <p:nvPr/>
        </p:nvSpPr>
        <p:spPr>
          <a:xfrm rot="20170332">
            <a:off x="3200951" y="5627412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4" name="正方形/長方形 213"/>
          <p:cNvSpPr/>
          <p:nvPr/>
        </p:nvSpPr>
        <p:spPr>
          <a:xfrm rot="2120486">
            <a:off x="3349020" y="5196623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15" name="正方形/長方形 214"/>
          <p:cNvSpPr/>
          <p:nvPr/>
        </p:nvSpPr>
        <p:spPr>
          <a:xfrm rot="20851897">
            <a:off x="2534900" y="5205818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16" name="正方形/長方形 215"/>
          <p:cNvSpPr/>
          <p:nvPr/>
        </p:nvSpPr>
        <p:spPr>
          <a:xfrm>
            <a:off x="3203336" y="398505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7" name="正方形/長方形 216"/>
          <p:cNvSpPr/>
          <p:nvPr/>
        </p:nvSpPr>
        <p:spPr>
          <a:xfrm>
            <a:off x="2428255" y="397292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8" name="正方形/長方形 217"/>
          <p:cNvSpPr/>
          <p:nvPr/>
        </p:nvSpPr>
        <p:spPr>
          <a:xfrm>
            <a:off x="2427957" y="2767833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19" name="正方形/長方形 218"/>
          <p:cNvSpPr/>
          <p:nvPr/>
        </p:nvSpPr>
        <p:spPr>
          <a:xfrm>
            <a:off x="5087000" y="398505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4311919" y="397292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21" name="正方形/長方形 220"/>
          <p:cNvSpPr/>
          <p:nvPr/>
        </p:nvSpPr>
        <p:spPr>
          <a:xfrm>
            <a:off x="5078440" y="2780305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22" name="正方形/長方形 221"/>
          <p:cNvSpPr/>
          <p:nvPr/>
        </p:nvSpPr>
        <p:spPr>
          <a:xfrm>
            <a:off x="4311621" y="2767833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1283096" y="398505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24" name="正方形/長方形 223"/>
          <p:cNvSpPr/>
          <p:nvPr/>
        </p:nvSpPr>
        <p:spPr>
          <a:xfrm>
            <a:off x="508015" y="3972920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11430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1274536" y="2780305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  <p:sp>
        <p:nvSpPr>
          <p:cNvPr id="226" name="正方形/長方形 225"/>
          <p:cNvSpPr/>
          <p:nvPr/>
        </p:nvSpPr>
        <p:spPr>
          <a:xfrm>
            <a:off x="507717" y="2767833"/>
            <a:ext cx="526937" cy="339761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11430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27" name="正方形/長方形 226"/>
          <p:cNvSpPr/>
          <p:nvPr/>
        </p:nvSpPr>
        <p:spPr>
          <a:xfrm rot="1274424">
            <a:off x="787249" y="5644165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評価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28" name="正方形/長方形 227"/>
          <p:cNvSpPr/>
          <p:nvPr/>
        </p:nvSpPr>
        <p:spPr>
          <a:xfrm rot="20851897">
            <a:off x="677525" y="5205818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改善</a:t>
            </a:r>
          </a:p>
        </p:txBody>
      </p:sp>
      <p:sp>
        <p:nvSpPr>
          <p:cNvPr id="229" name="正方形/長方形 228"/>
          <p:cNvSpPr/>
          <p:nvPr/>
        </p:nvSpPr>
        <p:spPr>
          <a:xfrm rot="20170332">
            <a:off x="1343576" y="5627412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 smtClean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実行</a:t>
            </a:r>
            <a:endParaRPr lang="ja-JP" altLang="en-US" sz="3600" b="1" dirty="0">
              <a:ln w="3175"/>
              <a:gradFill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30" name="正方形/長方形 229"/>
          <p:cNvSpPr/>
          <p:nvPr/>
        </p:nvSpPr>
        <p:spPr>
          <a:xfrm rot="2120486">
            <a:off x="1491645" y="5196623"/>
            <a:ext cx="410622" cy="264762"/>
          </a:xfrm>
          <a:prstGeom prst="rect">
            <a:avLst/>
          </a:prstGeom>
          <a:scene3d>
            <a:camera prst="isometricOffAxis2Top">
              <a:rot lat="19635263" lon="1096810" rev="19715232"/>
            </a:camera>
            <a:lightRig rig="threePt" dir="t">
              <a:rot lat="0" lon="0" rev="0"/>
            </a:lightRig>
          </a:scene3d>
          <a:sp3d prstMaterial="metal"/>
        </p:spPr>
        <p:txBody>
          <a:bodyPr wrap="none">
            <a:prstTxWarp prst="textPlain">
              <a:avLst/>
            </a:prstTxWarp>
            <a:spAutoFit/>
            <a:sp3d extrusionH="25400" contourW="19050">
              <a:bevelT w="38100" h="31750"/>
              <a:contourClr>
                <a:schemeClr val="tx1"/>
              </a:contourClr>
            </a:sp3d>
          </a:bodyPr>
          <a:lstStyle/>
          <a:p>
            <a:r>
              <a:rPr lang="ja-JP" altLang="en-US" sz="3600" b="1" dirty="0">
                <a:ln w="3175"/>
                <a:gradFill>
                  <a:gsLst>
                    <a:gs pos="0">
                      <a:schemeClr val="bg1"/>
                    </a:gs>
                    <a:gs pos="100000">
                      <a:schemeClr val="tx1">
                        <a:lumMod val="65000"/>
                        <a:lumOff val="35000"/>
                        <a:alpha val="7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計画</a:t>
            </a:r>
          </a:p>
        </p:txBody>
      </p:sp>
    </p:spTree>
    <p:extLst>
      <p:ext uri="{BB962C8B-B14F-4D97-AF65-F5344CB8AC3E}">
        <p14:creationId xmlns:p14="http://schemas.microsoft.com/office/powerpoint/2010/main" val="32320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4184" y="885825"/>
            <a:ext cx="1500697" cy="1496045"/>
            <a:chOff x="464184" y="885825"/>
            <a:chExt cx="1500697" cy="1496045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1350283" y="885825"/>
              <a:ext cx="614598" cy="614598"/>
              <a:chOff x="3090184" y="2742377"/>
              <a:chExt cx="787588" cy="787588"/>
            </a:xfrm>
          </p:grpSpPr>
          <p:sp>
            <p:nvSpPr>
              <p:cNvPr id="63" name="角丸四角形 62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1350283" y="1767272"/>
              <a:ext cx="614598" cy="614598"/>
              <a:chOff x="3090184" y="3534857"/>
              <a:chExt cx="787588" cy="787588"/>
            </a:xfrm>
          </p:grpSpPr>
          <p:sp>
            <p:nvSpPr>
              <p:cNvPr id="66" name="角丸四角形 65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464184" y="885825"/>
              <a:ext cx="614598" cy="614598"/>
              <a:chOff x="2297704" y="2742377"/>
              <a:chExt cx="787588" cy="787588"/>
            </a:xfrm>
          </p:grpSpPr>
          <p:sp>
            <p:nvSpPr>
              <p:cNvPr id="69" name="角丸四角形 68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464184" y="1767272"/>
              <a:ext cx="614598" cy="614598"/>
              <a:chOff x="2297704" y="3534857"/>
              <a:chExt cx="787588" cy="787588"/>
            </a:xfrm>
          </p:grpSpPr>
          <p:sp>
            <p:nvSpPr>
              <p:cNvPr id="72" name="角丸四角形 71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4" name="直線矢印コネクタ 3"/>
            <p:cNvCxnSpPr>
              <a:stCxn id="69" idx="3"/>
              <a:endCxn id="63" idx="1"/>
            </p:cNvCxnSpPr>
            <p:nvPr/>
          </p:nvCxnSpPr>
          <p:spPr bwMode="auto">
            <a:xfrm>
              <a:off x="107878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直線矢印コネクタ 75"/>
            <p:cNvCxnSpPr>
              <a:stCxn id="63" idx="2"/>
              <a:endCxn id="66" idx="0"/>
            </p:cNvCxnSpPr>
            <p:nvPr/>
          </p:nvCxnSpPr>
          <p:spPr bwMode="auto">
            <a:xfrm>
              <a:off x="165758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矢印コネクタ 78"/>
            <p:cNvCxnSpPr>
              <a:stCxn id="66" idx="1"/>
              <a:endCxn id="72" idx="3"/>
            </p:cNvCxnSpPr>
            <p:nvPr/>
          </p:nvCxnSpPr>
          <p:spPr bwMode="auto">
            <a:xfrm flipH="1">
              <a:off x="107878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72" idx="0"/>
              <a:endCxn id="69" idx="2"/>
            </p:cNvCxnSpPr>
            <p:nvPr/>
          </p:nvCxnSpPr>
          <p:spPr bwMode="auto">
            <a:xfrm flipV="1">
              <a:off x="77148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グループ化 2"/>
          <p:cNvGrpSpPr/>
          <p:nvPr/>
        </p:nvGrpSpPr>
        <p:grpSpPr>
          <a:xfrm>
            <a:off x="2315844" y="885825"/>
            <a:ext cx="1500697" cy="1496045"/>
            <a:chOff x="2315844" y="885825"/>
            <a:chExt cx="1500697" cy="1496045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3201943" y="885825"/>
              <a:ext cx="614598" cy="614598"/>
              <a:chOff x="3090184" y="2742377"/>
              <a:chExt cx="787588" cy="787588"/>
            </a:xfrm>
          </p:grpSpPr>
          <p:sp>
            <p:nvSpPr>
              <p:cNvPr id="78" name="角丸四角形 77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3201943" y="1767272"/>
              <a:ext cx="614598" cy="614598"/>
              <a:chOff x="3090184" y="3534857"/>
              <a:chExt cx="787588" cy="787588"/>
            </a:xfrm>
          </p:grpSpPr>
          <p:sp>
            <p:nvSpPr>
              <p:cNvPr id="83" name="角丸四角形 82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8" name="グループ化 87"/>
            <p:cNvGrpSpPr/>
            <p:nvPr/>
          </p:nvGrpSpPr>
          <p:grpSpPr>
            <a:xfrm>
              <a:off x="2315844" y="885825"/>
              <a:ext cx="614598" cy="614598"/>
              <a:chOff x="2297704" y="2742377"/>
              <a:chExt cx="787588" cy="787588"/>
            </a:xfrm>
          </p:grpSpPr>
          <p:sp>
            <p:nvSpPr>
              <p:cNvPr id="89" name="角丸四角形 88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2315844" y="1767272"/>
              <a:ext cx="614598" cy="614598"/>
              <a:chOff x="2297704" y="3534857"/>
              <a:chExt cx="787588" cy="787588"/>
            </a:xfrm>
          </p:grpSpPr>
          <p:sp>
            <p:nvSpPr>
              <p:cNvPr id="92" name="角丸四角形 91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94" name="直線矢印コネクタ 93"/>
            <p:cNvCxnSpPr>
              <a:stCxn id="89" idx="3"/>
              <a:endCxn id="78" idx="1"/>
            </p:cNvCxnSpPr>
            <p:nvPr/>
          </p:nvCxnSpPr>
          <p:spPr bwMode="auto">
            <a:xfrm>
              <a:off x="293044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線矢印コネクタ 94"/>
            <p:cNvCxnSpPr>
              <a:stCxn id="78" idx="2"/>
              <a:endCxn id="83" idx="0"/>
            </p:cNvCxnSpPr>
            <p:nvPr/>
          </p:nvCxnSpPr>
          <p:spPr bwMode="auto">
            <a:xfrm>
              <a:off x="350924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矢印コネクタ 95"/>
            <p:cNvCxnSpPr>
              <a:stCxn id="83" idx="1"/>
              <a:endCxn id="92" idx="3"/>
            </p:cNvCxnSpPr>
            <p:nvPr/>
          </p:nvCxnSpPr>
          <p:spPr bwMode="auto">
            <a:xfrm flipH="1">
              <a:off x="293044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矢印コネクタ 96"/>
            <p:cNvCxnSpPr>
              <a:stCxn id="92" idx="0"/>
              <a:endCxn id="89" idx="2"/>
            </p:cNvCxnSpPr>
            <p:nvPr/>
          </p:nvCxnSpPr>
          <p:spPr bwMode="auto">
            <a:xfrm flipV="1">
              <a:off x="262314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" name="グループ化 6"/>
          <p:cNvGrpSpPr/>
          <p:nvPr/>
        </p:nvGrpSpPr>
        <p:grpSpPr>
          <a:xfrm>
            <a:off x="7967344" y="885825"/>
            <a:ext cx="1500697" cy="1496045"/>
            <a:chOff x="7967344" y="885825"/>
            <a:chExt cx="1500697" cy="1496045"/>
          </a:xfrm>
        </p:grpSpPr>
        <p:sp>
          <p:nvSpPr>
            <p:cNvPr id="99" name="角丸四角形 98"/>
            <p:cNvSpPr/>
            <p:nvPr/>
          </p:nvSpPr>
          <p:spPr bwMode="auto">
            <a:xfrm>
              <a:off x="8853443" y="885825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923525" y="956654"/>
              <a:ext cx="474434" cy="47294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2" name="角丸四角形 101"/>
            <p:cNvSpPr/>
            <p:nvPr/>
          </p:nvSpPr>
          <p:spPr bwMode="auto">
            <a:xfrm>
              <a:off x="8853443" y="1767272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8923525" y="1838100"/>
              <a:ext cx="474434" cy="472942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5" name="角丸四角形 104"/>
            <p:cNvSpPr/>
            <p:nvPr/>
          </p:nvSpPr>
          <p:spPr bwMode="auto">
            <a:xfrm>
              <a:off x="7967344" y="885825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8038172" y="956654"/>
              <a:ext cx="472942" cy="47294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" name="角丸四角形 107"/>
            <p:cNvSpPr/>
            <p:nvPr/>
          </p:nvSpPr>
          <p:spPr bwMode="auto">
            <a:xfrm>
              <a:off x="7967344" y="1767272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038172" y="1838100"/>
              <a:ext cx="472942" cy="472942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110" name="直線矢印コネクタ 109"/>
            <p:cNvCxnSpPr>
              <a:stCxn id="105" idx="3"/>
              <a:endCxn id="99" idx="1"/>
            </p:cNvCxnSpPr>
            <p:nvPr/>
          </p:nvCxnSpPr>
          <p:spPr bwMode="auto">
            <a:xfrm>
              <a:off x="858194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矢印コネクタ 110"/>
            <p:cNvCxnSpPr>
              <a:stCxn id="99" idx="2"/>
              <a:endCxn id="102" idx="0"/>
            </p:cNvCxnSpPr>
            <p:nvPr/>
          </p:nvCxnSpPr>
          <p:spPr bwMode="auto">
            <a:xfrm>
              <a:off x="916074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直線矢印コネクタ 111"/>
            <p:cNvCxnSpPr>
              <a:stCxn id="102" idx="1"/>
              <a:endCxn id="108" idx="3"/>
            </p:cNvCxnSpPr>
            <p:nvPr/>
          </p:nvCxnSpPr>
          <p:spPr bwMode="auto">
            <a:xfrm flipH="1">
              <a:off x="858194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直線矢印コネクタ 112"/>
            <p:cNvCxnSpPr>
              <a:stCxn id="108" idx="0"/>
              <a:endCxn id="105" idx="2"/>
            </p:cNvCxnSpPr>
            <p:nvPr/>
          </p:nvCxnSpPr>
          <p:spPr bwMode="auto">
            <a:xfrm flipV="1">
              <a:off x="827464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グループ化 16"/>
          <p:cNvGrpSpPr/>
          <p:nvPr/>
        </p:nvGrpSpPr>
        <p:grpSpPr>
          <a:xfrm>
            <a:off x="447609" y="4734145"/>
            <a:ext cx="1580068" cy="1580068"/>
            <a:chOff x="447609" y="4734145"/>
            <a:chExt cx="1580068" cy="1580068"/>
          </a:xfrm>
        </p:grpSpPr>
        <p:grpSp>
          <p:nvGrpSpPr>
            <p:cNvPr id="114" name="グループ化 113"/>
            <p:cNvGrpSpPr/>
            <p:nvPr/>
          </p:nvGrpSpPr>
          <p:grpSpPr>
            <a:xfrm>
              <a:off x="1240089" y="4734145"/>
              <a:ext cx="787588" cy="787588"/>
              <a:chOff x="3090184" y="2742377"/>
              <a:chExt cx="787588" cy="787588"/>
            </a:xfrm>
          </p:grpSpPr>
          <p:sp>
            <p:nvSpPr>
              <p:cNvPr id="115" name="角丸四角形 114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1240089" y="5526625"/>
              <a:ext cx="787588" cy="787588"/>
              <a:chOff x="3090184" y="3534857"/>
              <a:chExt cx="787588" cy="787588"/>
            </a:xfrm>
          </p:grpSpPr>
          <p:sp>
            <p:nvSpPr>
              <p:cNvPr id="118" name="角丸四角形 117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>
              <a:off x="447609" y="4734145"/>
              <a:ext cx="787588" cy="787588"/>
              <a:chOff x="2297704" y="2742377"/>
              <a:chExt cx="787588" cy="787588"/>
            </a:xfrm>
          </p:grpSpPr>
          <p:sp>
            <p:nvSpPr>
              <p:cNvPr id="121" name="角丸四角形 120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447609" y="5526625"/>
              <a:ext cx="787588" cy="787588"/>
              <a:chOff x="2297704" y="3534857"/>
              <a:chExt cx="787588" cy="787588"/>
            </a:xfrm>
          </p:grpSpPr>
          <p:sp>
            <p:nvSpPr>
              <p:cNvPr id="124" name="角丸四角形 123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301809" y="4734145"/>
            <a:ext cx="1580068" cy="1580068"/>
            <a:chOff x="2301809" y="4734145"/>
            <a:chExt cx="1580068" cy="1580068"/>
          </a:xfrm>
        </p:grpSpPr>
        <p:sp>
          <p:nvSpPr>
            <p:cNvPr id="127" name="角丸四角形 126"/>
            <p:cNvSpPr/>
            <p:nvPr/>
          </p:nvSpPr>
          <p:spPr bwMode="auto">
            <a:xfrm>
              <a:off x="3094289" y="473414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184097" y="4824910"/>
              <a:ext cx="607972" cy="60605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" name="角丸四角形 129"/>
            <p:cNvSpPr/>
            <p:nvPr/>
          </p:nvSpPr>
          <p:spPr bwMode="auto">
            <a:xfrm>
              <a:off x="3094289" y="552662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184097" y="5617389"/>
              <a:ext cx="607972" cy="60606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3" name="角丸四角形 132"/>
            <p:cNvSpPr/>
            <p:nvPr/>
          </p:nvSpPr>
          <p:spPr bwMode="auto">
            <a:xfrm>
              <a:off x="2301809" y="473414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392573" y="4824910"/>
              <a:ext cx="606060" cy="60605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6" name="角丸四角形 135"/>
            <p:cNvSpPr/>
            <p:nvPr/>
          </p:nvSpPr>
          <p:spPr bwMode="auto">
            <a:xfrm>
              <a:off x="2301809" y="552662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392573" y="5617389"/>
              <a:ext cx="606060" cy="60606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074787" y="4734145"/>
            <a:ext cx="1580068" cy="1580068"/>
            <a:chOff x="6074787" y="4734145"/>
            <a:chExt cx="1580068" cy="1580068"/>
          </a:xfrm>
        </p:grpSpPr>
        <p:sp>
          <p:nvSpPr>
            <p:cNvPr id="138" name="角丸四角形 137"/>
            <p:cNvSpPr/>
            <p:nvPr/>
          </p:nvSpPr>
          <p:spPr bwMode="auto">
            <a:xfrm>
              <a:off x="6867267" y="473414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023230" y="4868547"/>
              <a:ext cx="520422" cy="5187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0" name="角丸四角形 139"/>
            <p:cNvSpPr/>
            <p:nvPr/>
          </p:nvSpPr>
          <p:spPr bwMode="auto">
            <a:xfrm>
              <a:off x="6867267" y="552662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023230" y="5661026"/>
              <a:ext cx="520422" cy="5187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2" name="角丸四角形 141"/>
            <p:cNvSpPr/>
            <p:nvPr/>
          </p:nvSpPr>
          <p:spPr bwMode="auto">
            <a:xfrm>
              <a:off x="6074787" y="473414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209188" y="4868547"/>
              <a:ext cx="518786" cy="5187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6074787" y="552662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209188" y="5661026"/>
              <a:ext cx="518786" cy="5187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63422" y="885825"/>
            <a:ext cx="1500697" cy="1496045"/>
            <a:chOff x="6063422" y="885825"/>
            <a:chExt cx="1500697" cy="1496045"/>
          </a:xfrm>
        </p:grpSpPr>
        <p:sp>
          <p:nvSpPr>
            <p:cNvPr id="147" name="角丸四角形 146"/>
            <p:cNvSpPr/>
            <p:nvPr/>
          </p:nvSpPr>
          <p:spPr bwMode="auto">
            <a:xfrm>
              <a:off x="6949521" y="885825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066396" y="1003300"/>
              <a:ext cx="380848" cy="379648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0" name="角丸四角形 149"/>
            <p:cNvSpPr/>
            <p:nvPr/>
          </p:nvSpPr>
          <p:spPr bwMode="auto">
            <a:xfrm>
              <a:off x="6949521" y="1767272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066396" y="1884746"/>
              <a:ext cx="380848" cy="37965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6063422" y="885825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180896" y="1003300"/>
              <a:ext cx="379650" cy="379648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6" name="角丸四角形 155"/>
            <p:cNvSpPr/>
            <p:nvPr/>
          </p:nvSpPr>
          <p:spPr bwMode="auto">
            <a:xfrm>
              <a:off x="6063422" y="1767272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180896" y="1884746"/>
              <a:ext cx="379650" cy="37965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158" name="直線矢印コネクタ 157"/>
            <p:cNvCxnSpPr>
              <a:stCxn id="153" idx="3"/>
              <a:endCxn id="147" idx="1"/>
            </p:cNvCxnSpPr>
            <p:nvPr/>
          </p:nvCxnSpPr>
          <p:spPr bwMode="auto">
            <a:xfrm>
              <a:off x="6678020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直線矢印コネクタ 158"/>
            <p:cNvCxnSpPr>
              <a:stCxn id="147" idx="2"/>
              <a:endCxn id="150" idx="0"/>
            </p:cNvCxnSpPr>
            <p:nvPr/>
          </p:nvCxnSpPr>
          <p:spPr bwMode="auto">
            <a:xfrm>
              <a:off x="7256820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矢印コネクタ 159"/>
            <p:cNvCxnSpPr>
              <a:stCxn id="150" idx="1"/>
              <a:endCxn id="156" idx="3"/>
            </p:cNvCxnSpPr>
            <p:nvPr/>
          </p:nvCxnSpPr>
          <p:spPr bwMode="auto">
            <a:xfrm flipH="1">
              <a:off x="6678020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矢印コネクタ 160"/>
            <p:cNvCxnSpPr>
              <a:stCxn id="156" idx="0"/>
              <a:endCxn id="153" idx="2"/>
            </p:cNvCxnSpPr>
            <p:nvPr/>
          </p:nvCxnSpPr>
          <p:spPr bwMode="auto">
            <a:xfrm flipV="1">
              <a:off x="6370721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" name="グループ化 12"/>
          <p:cNvGrpSpPr/>
          <p:nvPr/>
        </p:nvGrpSpPr>
        <p:grpSpPr>
          <a:xfrm>
            <a:off x="7915209" y="4734145"/>
            <a:ext cx="1580068" cy="1580068"/>
            <a:chOff x="7915209" y="4734145"/>
            <a:chExt cx="1580068" cy="1580068"/>
          </a:xfrm>
        </p:grpSpPr>
        <p:sp>
          <p:nvSpPr>
            <p:cNvPr id="164" name="角丸四角形 163"/>
            <p:cNvSpPr/>
            <p:nvPr/>
          </p:nvSpPr>
          <p:spPr bwMode="auto">
            <a:xfrm>
              <a:off x="8707689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863652" y="4868547"/>
              <a:ext cx="520422" cy="5187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66" name="角丸四角形 165"/>
            <p:cNvSpPr/>
            <p:nvPr/>
          </p:nvSpPr>
          <p:spPr bwMode="auto">
            <a:xfrm>
              <a:off x="8707689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8863652" y="5661026"/>
              <a:ext cx="520422" cy="5187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7915209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8049610" y="4868547"/>
              <a:ext cx="518786" cy="5187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70" name="角丸四角形 169"/>
            <p:cNvSpPr/>
            <p:nvPr/>
          </p:nvSpPr>
          <p:spPr bwMode="auto">
            <a:xfrm>
              <a:off x="7915209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049610" y="5661026"/>
              <a:ext cx="518786" cy="51878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94356" y="885825"/>
            <a:ext cx="1500697" cy="1496045"/>
            <a:chOff x="4194356" y="885825"/>
            <a:chExt cx="1500697" cy="1496045"/>
          </a:xfrm>
        </p:grpSpPr>
        <p:sp>
          <p:nvSpPr>
            <p:cNvPr id="193" name="角丸四角形 192"/>
            <p:cNvSpPr/>
            <p:nvPr/>
          </p:nvSpPr>
          <p:spPr bwMode="auto">
            <a:xfrm>
              <a:off x="5080455" y="885825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5236607" y="1018828"/>
              <a:ext cx="349692" cy="3485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96" name="角丸四角形 195"/>
            <p:cNvSpPr/>
            <p:nvPr/>
          </p:nvSpPr>
          <p:spPr bwMode="auto">
            <a:xfrm>
              <a:off x="5080455" y="1767272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212908" y="1900275"/>
              <a:ext cx="349692" cy="3485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99" name="角丸四角形 198"/>
            <p:cNvSpPr/>
            <p:nvPr/>
          </p:nvSpPr>
          <p:spPr bwMode="auto">
            <a:xfrm>
              <a:off x="4194356" y="885825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327359" y="1018829"/>
              <a:ext cx="348592" cy="3485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02" name="角丸四角形 201"/>
            <p:cNvSpPr/>
            <p:nvPr/>
          </p:nvSpPr>
          <p:spPr bwMode="auto">
            <a:xfrm>
              <a:off x="4194356" y="1767272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327359" y="1900275"/>
              <a:ext cx="348592" cy="3485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204" name="直線矢印コネクタ 203"/>
            <p:cNvCxnSpPr>
              <a:stCxn id="199" idx="3"/>
              <a:endCxn id="193" idx="1"/>
            </p:cNvCxnSpPr>
            <p:nvPr/>
          </p:nvCxnSpPr>
          <p:spPr bwMode="auto">
            <a:xfrm>
              <a:off x="4808954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矢印コネクタ 204"/>
            <p:cNvCxnSpPr>
              <a:stCxn id="193" idx="2"/>
              <a:endCxn id="196" idx="0"/>
            </p:cNvCxnSpPr>
            <p:nvPr/>
          </p:nvCxnSpPr>
          <p:spPr bwMode="auto">
            <a:xfrm>
              <a:off x="5387754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矢印コネクタ 205"/>
            <p:cNvCxnSpPr>
              <a:stCxn id="196" idx="1"/>
              <a:endCxn id="202" idx="3"/>
            </p:cNvCxnSpPr>
            <p:nvPr/>
          </p:nvCxnSpPr>
          <p:spPr bwMode="auto">
            <a:xfrm flipH="1">
              <a:off x="4808954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矢印コネクタ 206"/>
            <p:cNvCxnSpPr>
              <a:stCxn id="202" idx="0"/>
              <a:endCxn id="199" idx="2"/>
            </p:cNvCxnSpPr>
            <p:nvPr/>
          </p:nvCxnSpPr>
          <p:spPr bwMode="auto">
            <a:xfrm flipV="1">
              <a:off x="4501655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グループ化 14"/>
          <p:cNvGrpSpPr/>
          <p:nvPr/>
        </p:nvGrpSpPr>
        <p:grpSpPr>
          <a:xfrm>
            <a:off x="4177781" y="4734145"/>
            <a:ext cx="1580068" cy="1580068"/>
            <a:chOff x="4177781" y="4734145"/>
            <a:chExt cx="1580068" cy="1580068"/>
          </a:xfrm>
        </p:grpSpPr>
        <p:sp>
          <p:nvSpPr>
            <p:cNvPr id="209" name="角丸四角形 208"/>
            <p:cNvSpPr/>
            <p:nvPr/>
          </p:nvSpPr>
          <p:spPr bwMode="auto">
            <a:xfrm>
              <a:off x="4970261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5163695" y="4904585"/>
              <a:ext cx="448118" cy="44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2" name="角丸四角形 211"/>
            <p:cNvSpPr/>
            <p:nvPr/>
          </p:nvSpPr>
          <p:spPr bwMode="auto">
            <a:xfrm>
              <a:off x="4970261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139996" y="5697065"/>
              <a:ext cx="448118" cy="44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5" name="角丸四角形 214"/>
            <p:cNvSpPr/>
            <p:nvPr/>
          </p:nvSpPr>
          <p:spPr bwMode="auto">
            <a:xfrm>
              <a:off x="4177781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348220" y="4904585"/>
              <a:ext cx="446710" cy="44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8" name="角丸四角形 217"/>
            <p:cNvSpPr/>
            <p:nvPr/>
          </p:nvSpPr>
          <p:spPr bwMode="auto">
            <a:xfrm>
              <a:off x="4177781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348220" y="5697064"/>
              <a:ext cx="446710" cy="44671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52504" y="2768241"/>
            <a:ext cx="1724055" cy="1609702"/>
            <a:chOff x="352504" y="2768241"/>
            <a:chExt cx="1724055" cy="1609702"/>
          </a:xfrm>
        </p:grpSpPr>
        <p:grpSp>
          <p:nvGrpSpPr>
            <p:cNvPr id="228" name="グループ化 227"/>
            <p:cNvGrpSpPr/>
            <p:nvPr/>
          </p:nvGrpSpPr>
          <p:grpSpPr>
            <a:xfrm>
              <a:off x="927189" y="2768241"/>
              <a:ext cx="574685" cy="574685"/>
              <a:chOff x="3090184" y="2742377"/>
              <a:chExt cx="787588" cy="787588"/>
            </a:xfrm>
          </p:grpSpPr>
          <p:sp>
            <p:nvSpPr>
              <p:cNvPr id="229" name="角丸四角形 228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1" name="グループ化 230"/>
            <p:cNvGrpSpPr/>
            <p:nvPr/>
          </p:nvGrpSpPr>
          <p:grpSpPr>
            <a:xfrm>
              <a:off x="1501874" y="3290963"/>
              <a:ext cx="574685" cy="574685"/>
              <a:chOff x="3090184" y="3534857"/>
              <a:chExt cx="787588" cy="787588"/>
            </a:xfrm>
          </p:grpSpPr>
          <p:sp>
            <p:nvSpPr>
              <p:cNvPr id="232" name="角丸四角形 231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352504" y="3276697"/>
              <a:ext cx="574685" cy="574685"/>
              <a:chOff x="2297704" y="2742377"/>
              <a:chExt cx="787588" cy="787588"/>
            </a:xfrm>
          </p:grpSpPr>
          <p:sp>
            <p:nvSpPr>
              <p:cNvPr id="235" name="角丸四角形 234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927188" y="3803258"/>
              <a:ext cx="574685" cy="574685"/>
              <a:chOff x="2297704" y="3534857"/>
              <a:chExt cx="787588" cy="787588"/>
            </a:xfrm>
          </p:grpSpPr>
          <p:sp>
            <p:nvSpPr>
              <p:cNvPr id="238" name="角丸四角形 237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240" name="直線矢印コネクタ 239"/>
            <p:cNvCxnSpPr>
              <a:stCxn id="235" idx="0"/>
              <a:endCxn id="229" idx="1"/>
            </p:cNvCxnSpPr>
            <p:nvPr/>
          </p:nvCxnSpPr>
          <p:spPr bwMode="auto">
            <a:xfrm flipV="1">
              <a:off x="6398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矢印コネクタ 240"/>
            <p:cNvCxnSpPr>
              <a:stCxn id="229" idx="3"/>
              <a:endCxn id="232" idx="0"/>
            </p:cNvCxnSpPr>
            <p:nvPr/>
          </p:nvCxnSpPr>
          <p:spPr bwMode="auto">
            <a:xfrm>
              <a:off x="15018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2" name="直線矢印コネクタ 241"/>
            <p:cNvCxnSpPr>
              <a:stCxn id="232" idx="2"/>
              <a:endCxn id="238" idx="3"/>
            </p:cNvCxnSpPr>
            <p:nvPr/>
          </p:nvCxnSpPr>
          <p:spPr bwMode="auto">
            <a:xfrm flipH="1">
              <a:off x="15018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矢印コネクタ 242"/>
            <p:cNvCxnSpPr>
              <a:stCxn id="238" idx="1"/>
              <a:endCxn id="235" idx="2"/>
            </p:cNvCxnSpPr>
            <p:nvPr/>
          </p:nvCxnSpPr>
          <p:spPr bwMode="auto">
            <a:xfrm flipH="1" flipV="1">
              <a:off x="6398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" name="グループ化 8"/>
          <p:cNvGrpSpPr/>
          <p:nvPr/>
        </p:nvGrpSpPr>
        <p:grpSpPr>
          <a:xfrm>
            <a:off x="2232104" y="2768241"/>
            <a:ext cx="1724055" cy="1609702"/>
            <a:chOff x="2232104" y="2768241"/>
            <a:chExt cx="1724055" cy="1609702"/>
          </a:xfrm>
        </p:grpSpPr>
        <p:sp>
          <p:nvSpPr>
            <p:cNvPr id="312" name="角丸四角形 311"/>
            <p:cNvSpPr/>
            <p:nvPr/>
          </p:nvSpPr>
          <p:spPr bwMode="auto">
            <a:xfrm>
              <a:off x="2806789" y="2768241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872320" y="2834470"/>
              <a:ext cx="443623" cy="442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15" name="角丸四角形 314"/>
            <p:cNvSpPr/>
            <p:nvPr/>
          </p:nvSpPr>
          <p:spPr bwMode="auto">
            <a:xfrm>
              <a:off x="3381474" y="3290963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447005" y="3357191"/>
              <a:ext cx="443623" cy="442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18" name="角丸四角形 317"/>
            <p:cNvSpPr/>
            <p:nvPr/>
          </p:nvSpPr>
          <p:spPr bwMode="auto">
            <a:xfrm>
              <a:off x="2232104" y="3276697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298332" y="3342926"/>
              <a:ext cx="442228" cy="442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" name="角丸四角形 320"/>
            <p:cNvSpPr/>
            <p:nvPr/>
          </p:nvSpPr>
          <p:spPr bwMode="auto">
            <a:xfrm>
              <a:off x="2806788" y="3803258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873016" y="3869486"/>
              <a:ext cx="442228" cy="442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323" name="直線矢印コネクタ 322"/>
            <p:cNvCxnSpPr>
              <a:stCxn id="318" idx="0"/>
              <a:endCxn id="312" idx="1"/>
            </p:cNvCxnSpPr>
            <p:nvPr/>
          </p:nvCxnSpPr>
          <p:spPr bwMode="auto">
            <a:xfrm flipV="1">
              <a:off x="25194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矢印コネクタ 323"/>
            <p:cNvCxnSpPr>
              <a:stCxn id="312" idx="3"/>
              <a:endCxn id="315" idx="0"/>
            </p:cNvCxnSpPr>
            <p:nvPr/>
          </p:nvCxnSpPr>
          <p:spPr bwMode="auto">
            <a:xfrm>
              <a:off x="33814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5" name="直線矢印コネクタ 324"/>
            <p:cNvCxnSpPr>
              <a:stCxn id="315" idx="2"/>
              <a:endCxn id="321" idx="3"/>
            </p:cNvCxnSpPr>
            <p:nvPr/>
          </p:nvCxnSpPr>
          <p:spPr bwMode="auto">
            <a:xfrm flipH="1">
              <a:off x="33814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6" name="直線矢印コネクタ 325"/>
            <p:cNvCxnSpPr>
              <a:stCxn id="321" idx="1"/>
              <a:endCxn id="318" idx="2"/>
            </p:cNvCxnSpPr>
            <p:nvPr/>
          </p:nvCxnSpPr>
          <p:spPr bwMode="auto">
            <a:xfrm flipH="1" flipV="1">
              <a:off x="25194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グループ化 9"/>
          <p:cNvGrpSpPr/>
          <p:nvPr/>
        </p:nvGrpSpPr>
        <p:grpSpPr>
          <a:xfrm>
            <a:off x="4114879" y="2768241"/>
            <a:ext cx="1724055" cy="1609702"/>
            <a:chOff x="4114879" y="2768241"/>
            <a:chExt cx="1724055" cy="1609702"/>
          </a:xfrm>
        </p:grpSpPr>
        <p:sp>
          <p:nvSpPr>
            <p:cNvPr id="328" name="角丸四角形 327"/>
            <p:cNvSpPr/>
            <p:nvPr/>
          </p:nvSpPr>
          <p:spPr bwMode="auto">
            <a:xfrm>
              <a:off x="4689564" y="2768241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29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808021" y="2887230"/>
              <a:ext cx="337772" cy="33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1" name="角丸四角形 330"/>
            <p:cNvSpPr/>
            <p:nvPr/>
          </p:nvSpPr>
          <p:spPr bwMode="auto">
            <a:xfrm>
              <a:off x="5264249" y="3290963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2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382706" y="3409950"/>
              <a:ext cx="337772" cy="33671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4" name="角丸四角形 333"/>
            <p:cNvSpPr/>
            <p:nvPr/>
          </p:nvSpPr>
          <p:spPr bwMode="auto">
            <a:xfrm>
              <a:off x="4114879" y="3276697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5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233866" y="3395686"/>
              <a:ext cx="336710" cy="33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7" name="角丸四角形 336"/>
            <p:cNvSpPr/>
            <p:nvPr/>
          </p:nvSpPr>
          <p:spPr bwMode="auto">
            <a:xfrm>
              <a:off x="4689563" y="3803258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8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808550" y="3922245"/>
              <a:ext cx="336710" cy="33671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339" name="直線矢印コネクタ 338"/>
            <p:cNvCxnSpPr>
              <a:stCxn id="334" idx="0"/>
              <a:endCxn id="328" idx="1"/>
            </p:cNvCxnSpPr>
            <p:nvPr/>
          </p:nvCxnSpPr>
          <p:spPr bwMode="auto">
            <a:xfrm flipV="1">
              <a:off x="4402222" y="3055584"/>
              <a:ext cx="287342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矢印コネクタ 339"/>
            <p:cNvCxnSpPr>
              <a:stCxn id="328" idx="3"/>
              <a:endCxn id="331" idx="0"/>
            </p:cNvCxnSpPr>
            <p:nvPr/>
          </p:nvCxnSpPr>
          <p:spPr bwMode="auto">
            <a:xfrm>
              <a:off x="5264249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矢印コネクタ 340"/>
            <p:cNvCxnSpPr>
              <a:stCxn id="331" idx="2"/>
              <a:endCxn id="337" idx="3"/>
            </p:cNvCxnSpPr>
            <p:nvPr/>
          </p:nvCxnSpPr>
          <p:spPr bwMode="auto">
            <a:xfrm flipH="1">
              <a:off x="5264248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矢印コネクタ 341"/>
            <p:cNvCxnSpPr>
              <a:stCxn id="337" idx="1"/>
              <a:endCxn id="334" idx="2"/>
            </p:cNvCxnSpPr>
            <p:nvPr/>
          </p:nvCxnSpPr>
          <p:spPr bwMode="auto">
            <a:xfrm flipH="1" flipV="1">
              <a:off x="4402222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グループ化 10"/>
          <p:cNvGrpSpPr/>
          <p:nvPr/>
        </p:nvGrpSpPr>
        <p:grpSpPr>
          <a:xfrm>
            <a:off x="5994479" y="2768241"/>
            <a:ext cx="1724055" cy="1609702"/>
            <a:chOff x="5994479" y="2768241"/>
            <a:chExt cx="1724055" cy="1609702"/>
          </a:xfrm>
        </p:grpSpPr>
        <p:sp>
          <p:nvSpPr>
            <p:cNvPr id="343" name="角丸四角形 342"/>
            <p:cNvSpPr/>
            <p:nvPr/>
          </p:nvSpPr>
          <p:spPr bwMode="auto">
            <a:xfrm>
              <a:off x="6569164" y="2768241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6687621" y="2887230"/>
              <a:ext cx="337772" cy="33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7143849" y="3290963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262306" y="3409950"/>
              <a:ext cx="337772" cy="33671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7" name="角丸四角形 346"/>
            <p:cNvSpPr/>
            <p:nvPr/>
          </p:nvSpPr>
          <p:spPr bwMode="auto">
            <a:xfrm>
              <a:off x="5994479" y="3276697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113466" y="3395686"/>
              <a:ext cx="336710" cy="3367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9" name="角丸四角形 348"/>
            <p:cNvSpPr/>
            <p:nvPr/>
          </p:nvSpPr>
          <p:spPr bwMode="auto">
            <a:xfrm>
              <a:off x="6569163" y="3803258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5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688150" y="3922245"/>
              <a:ext cx="336710" cy="33671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351" name="直線矢印コネクタ 350"/>
            <p:cNvCxnSpPr>
              <a:stCxn id="347" idx="0"/>
              <a:endCxn id="343" idx="1"/>
            </p:cNvCxnSpPr>
            <p:nvPr/>
          </p:nvCxnSpPr>
          <p:spPr bwMode="auto">
            <a:xfrm flipV="1">
              <a:off x="6281822" y="3055584"/>
              <a:ext cx="287342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2" name="直線矢印コネクタ 351"/>
            <p:cNvCxnSpPr>
              <a:stCxn id="343" idx="3"/>
              <a:endCxn id="345" idx="0"/>
            </p:cNvCxnSpPr>
            <p:nvPr/>
          </p:nvCxnSpPr>
          <p:spPr bwMode="auto">
            <a:xfrm>
              <a:off x="7143849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3" name="直線矢印コネクタ 352"/>
            <p:cNvCxnSpPr>
              <a:stCxn id="345" idx="2"/>
              <a:endCxn id="349" idx="3"/>
            </p:cNvCxnSpPr>
            <p:nvPr/>
          </p:nvCxnSpPr>
          <p:spPr bwMode="auto">
            <a:xfrm flipH="1">
              <a:off x="7143848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4" name="直線矢印コネクタ 353"/>
            <p:cNvCxnSpPr>
              <a:stCxn id="349" idx="1"/>
              <a:endCxn id="347" idx="2"/>
            </p:cNvCxnSpPr>
            <p:nvPr/>
          </p:nvCxnSpPr>
          <p:spPr bwMode="auto">
            <a:xfrm flipH="1" flipV="1">
              <a:off x="6281822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グループ化 11"/>
          <p:cNvGrpSpPr/>
          <p:nvPr/>
        </p:nvGrpSpPr>
        <p:grpSpPr>
          <a:xfrm>
            <a:off x="7870904" y="2768241"/>
            <a:ext cx="1724055" cy="1609702"/>
            <a:chOff x="7870904" y="2768241"/>
            <a:chExt cx="1724055" cy="1609702"/>
          </a:xfrm>
        </p:grpSpPr>
        <p:sp>
          <p:nvSpPr>
            <p:cNvPr id="356" name="角丸四角形 355"/>
            <p:cNvSpPr/>
            <p:nvPr/>
          </p:nvSpPr>
          <p:spPr bwMode="auto">
            <a:xfrm>
              <a:off x="8445589" y="2768241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511120" y="2834470"/>
              <a:ext cx="443623" cy="442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0" name="角丸四角形 359"/>
            <p:cNvSpPr/>
            <p:nvPr/>
          </p:nvSpPr>
          <p:spPr bwMode="auto">
            <a:xfrm>
              <a:off x="9020274" y="3290963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9085805" y="3357191"/>
              <a:ext cx="443623" cy="442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3" name="角丸四角形 362"/>
            <p:cNvSpPr/>
            <p:nvPr/>
          </p:nvSpPr>
          <p:spPr bwMode="auto">
            <a:xfrm>
              <a:off x="7870904" y="3276697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7937132" y="3342926"/>
              <a:ext cx="442228" cy="442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6" name="角丸四角形 365"/>
            <p:cNvSpPr/>
            <p:nvPr/>
          </p:nvSpPr>
          <p:spPr bwMode="auto">
            <a:xfrm>
              <a:off x="8445588" y="3803258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511816" y="3869486"/>
              <a:ext cx="442228" cy="442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369" name="直線矢印コネクタ 368"/>
            <p:cNvCxnSpPr>
              <a:stCxn id="363" idx="0"/>
              <a:endCxn id="356" idx="1"/>
            </p:cNvCxnSpPr>
            <p:nvPr/>
          </p:nvCxnSpPr>
          <p:spPr bwMode="auto">
            <a:xfrm flipV="1">
              <a:off x="81582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0" name="直線矢印コネクタ 369"/>
            <p:cNvCxnSpPr>
              <a:stCxn id="356" idx="3"/>
              <a:endCxn id="360" idx="0"/>
            </p:cNvCxnSpPr>
            <p:nvPr/>
          </p:nvCxnSpPr>
          <p:spPr bwMode="auto">
            <a:xfrm>
              <a:off x="90202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1" name="直線矢印コネクタ 370"/>
            <p:cNvCxnSpPr>
              <a:stCxn id="360" idx="2"/>
              <a:endCxn id="366" idx="3"/>
            </p:cNvCxnSpPr>
            <p:nvPr/>
          </p:nvCxnSpPr>
          <p:spPr bwMode="auto">
            <a:xfrm flipH="1">
              <a:off x="90202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2" name="直線矢印コネクタ 371"/>
            <p:cNvCxnSpPr>
              <a:stCxn id="366" idx="1"/>
              <a:endCxn id="363" idx="2"/>
            </p:cNvCxnSpPr>
            <p:nvPr/>
          </p:nvCxnSpPr>
          <p:spPr bwMode="auto">
            <a:xfrm flipH="1" flipV="1">
              <a:off x="81582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2019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4184" y="885825"/>
            <a:ext cx="1500697" cy="1496045"/>
            <a:chOff x="464184" y="885825"/>
            <a:chExt cx="1500697" cy="1496045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grpSp>
          <p:nvGrpSpPr>
            <p:cNvPr id="62" name="グループ化 61"/>
            <p:cNvGrpSpPr/>
            <p:nvPr/>
          </p:nvGrpSpPr>
          <p:grpSpPr>
            <a:xfrm>
              <a:off x="1350283" y="885825"/>
              <a:ext cx="614598" cy="614598"/>
              <a:chOff x="3090184" y="2742377"/>
              <a:chExt cx="787588" cy="787588"/>
            </a:xfrm>
          </p:grpSpPr>
          <p:sp>
            <p:nvSpPr>
              <p:cNvPr id="63" name="角丸四角形 62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1350283" y="1767272"/>
              <a:ext cx="614598" cy="614598"/>
              <a:chOff x="3090184" y="3534857"/>
              <a:chExt cx="787588" cy="787588"/>
            </a:xfrm>
          </p:grpSpPr>
          <p:sp>
            <p:nvSpPr>
              <p:cNvPr id="66" name="角丸四角形 65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464184" y="885825"/>
              <a:ext cx="614598" cy="614598"/>
              <a:chOff x="2297704" y="2742377"/>
              <a:chExt cx="787588" cy="787588"/>
            </a:xfrm>
          </p:grpSpPr>
          <p:sp>
            <p:nvSpPr>
              <p:cNvPr id="69" name="角丸四角形 68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464184" y="1767272"/>
              <a:ext cx="614598" cy="614598"/>
              <a:chOff x="2297704" y="3534857"/>
              <a:chExt cx="787588" cy="787588"/>
            </a:xfrm>
          </p:grpSpPr>
          <p:sp>
            <p:nvSpPr>
              <p:cNvPr id="72" name="角丸四角形 71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4" name="直線矢印コネクタ 3"/>
            <p:cNvCxnSpPr>
              <a:stCxn id="69" idx="3"/>
              <a:endCxn id="63" idx="1"/>
            </p:cNvCxnSpPr>
            <p:nvPr/>
          </p:nvCxnSpPr>
          <p:spPr bwMode="auto">
            <a:xfrm>
              <a:off x="107878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直線矢印コネクタ 75"/>
            <p:cNvCxnSpPr>
              <a:stCxn id="63" idx="2"/>
              <a:endCxn id="66" idx="0"/>
            </p:cNvCxnSpPr>
            <p:nvPr/>
          </p:nvCxnSpPr>
          <p:spPr bwMode="auto">
            <a:xfrm>
              <a:off x="165758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矢印コネクタ 78"/>
            <p:cNvCxnSpPr>
              <a:stCxn id="66" idx="1"/>
              <a:endCxn id="72" idx="3"/>
            </p:cNvCxnSpPr>
            <p:nvPr/>
          </p:nvCxnSpPr>
          <p:spPr bwMode="auto">
            <a:xfrm flipH="1">
              <a:off x="107878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72" idx="0"/>
              <a:endCxn id="69" idx="2"/>
            </p:cNvCxnSpPr>
            <p:nvPr/>
          </p:nvCxnSpPr>
          <p:spPr bwMode="auto">
            <a:xfrm flipV="1">
              <a:off x="77148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グループ化 2"/>
          <p:cNvGrpSpPr/>
          <p:nvPr/>
        </p:nvGrpSpPr>
        <p:grpSpPr>
          <a:xfrm>
            <a:off x="2315844" y="885825"/>
            <a:ext cx="1500697" cy="1496045"/>
            <a:chOff x="2315844" y="885825"/>
            <a:chExt cx="1500697" cy="1496045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grpSp>
          <p:nvGrpSpPr>
            <p:cNvPr id="77" name="グループ化 76"/>
            <p:cNvGrpSpPr/>
            <p:nvPr/>
          </p:nvGrpSpPr>
          <p:grpSpPr>
            <a:xfrm>
              <a:off x="3201943" y="885825"/>
              <a:ext cx="614598" cy="614598"/>
              <a:chOff x="3090184" y="2742377"/>
              <a:chExt cx="787588" cy="787588"/>
            </a:xfrm>
          </p:grpSpPr>
          <p:sp>
            <p:nvSpPr>
              <p:cNvPr id="78" name="角丸四角形 77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sp3d extrusionH="184150" prstMaterial="flat"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3201943" y="1767272"/>
              <a:ext cx="614598" cy="614598"/>
              <a:chOff x="3090184" y="3534857"/>
              <a:chExt cx="787588" cy="787588"/>
            </a:xfrm>
          </p:grpSpPr>
          <p:sp>
            <p:nvSpPr>
              <p:cNvPr id="83" name="角丸四角形 82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sp3d extrusionH="184150" prstMaterial="flat"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8" name="グループ化 87"/>
            <p:cNvGrpSpPr/>
            <p:nvPr/>
          </p:nvGrpSpPr>
          <p:grpSpPr>
            <a:xfrm>
              <a:off x="2315844" y="885825"/>
              <a:ext cx="614598" cy="614598"/>
              <a:chOff x="2297704" y="2742377"/>
              <a:chExt cx="787588" cy="787588"/>
            </a:xfrm>
          </p:grpSpPr>
          <p:sp>
            <p:nvSpPr>
              <p:cNvPr id="89" name="角丸四角形 88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sp3d extrusionH="184150" prstMaterial="flat"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2315844" y="1767272"/>
              <a:ext cx="614598" cy="614598"/>
              <a:chOff x="2297704" y="3534857"/>
              <a:chExt cx="787588" cy="787588"/>
            </a:xfrm>
          </p:grpSpPr>
          <p:sp>
            <p:nvSpPr>
              <p:cNvPr id="92" name="角丸四角形 91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ln w="9525">
                <a:noFill/>
                <a:round/>
                <a:headEnd/>
                <a:tailEnd/>
              </a:ln>
              <a:sp3d extrusionH="184150" prstMaterial="flat"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94" name="直線矢印コネクタ 93"/>
            <p:cNvCxnSpPr>
              <a:stCxn id="89" idx="3"/>
              <a:endCxn id="78" idx="1"/>
            </p:cNvCxnSpPr>
            <p:nvPr/>
          </p:nvCxnSpPr>
          <p:spPr bwMode="auto">
            <a:xfrm>
              <a:off x="293044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線矢印コネクタ 94"/>
            <p:cNvCxnSpPr>
              <a:stCxn id="78" idx="2"/>
              <a:endCxn id="83" idx="0"/>
            </p:cNvCxnSpPr>
            <p:nvPr/>
          </p:nvCxnSpPr>
          <p:spPr bwMode="auto">
            <a:xfrm>
              <a:off x="350924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矢印コネクタ 95"/>
            <p:cNvCxnSpPr>
              <a:stCxn id="83" idx="1"/>
              <a:endCxn id="92" idx="3"/>
            </p:cNvCxnSpPr>
            <p:nvPr/>
          </p:nvCxnSpPr>
          <p:spPr bwMode="auto">
            <a:xfrm flipH="1">
              <a:off x="293044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矢印コネクタ 96"/>
            <p:cNvCxnSpPr>
              <a:stCxn id="92" idx="0"/>
              <a:endCxn id="89" idx="2"/>
            </p:cNvCxnSpPr>
            <p:nvPr/>
          </p:nvCxnSpPr>
          <p:spPr bwMode="auto">
            <a:xfrm flipV="1">
              <a:off x="262314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" name="グループ化 6"/>
          <p:cNvGrpSpPr/>
          <p:nvPr/>
        </p:nvGrpSpPr>
        <p:grpSpPr>
          <a:xfrm>
            <a:off x="7967344" y="885825"/>
            <a:ext cx="1500697" cy="1496045"/>
            <a:chOff x="7967344" y="885825"/>
            <a:chExt cx="1500697" cy="1496045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99" name="角丸四角形 98"/>
            <p:cNvSpPr/>
            <p:nvPr/>
          </p:nvSpPr>
          <p:spPr bwMode="auto">
            <a:xfrm>
              <a:off x="8853443" y="885825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923525" y="956654"/>
              <a:ext cx="474434" cy="47294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2" name="角丸四角形 101"/>
            <p:cNvSpPr/>
            <p:nvPr/>
          </p:nvSpPr>
          <p:spPr bwMode="auto">
            <a:xfrm>
              <a:off x="8853443" y="1767272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8923525" y="1838100"/>
              <a:ext cx="474434" cy="472942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5" name="角丸四角形 104"/>
            <p:cNvSpPr/>
            <p:nvPr/>
          </p:nvSpPr>
          <p:spPr bwMode="auto">
            <a:xfrm>
              <a:off x="7967344" y="885825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8038172" y="956654"/>
              <a:ext cx="472942" cy="47294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" name="角丸四角形 107"/>
            <p:cNvSpPr/>
            <p:nvPr/>
          </p:nvSpPr>
          <p:spPr bwMode="auto">
            <a:xfrm>
              <a:off x="7967344" y="1767272"/>
              <a:ext cx="614598" cy="614598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038172" y="1838100"/>
              <a:ext cx="472942" cy="472942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110" name="直線矢印コネクタ 109"/>
            <p:cNvCxnSpPr>
              <a:stCxn id="105" idx="3"/>
              <a:endCxn id="99" idx="1"/>
            </p:cNvCxnSpPr>
            <p:nvPr/>
          </p:nvCxnSpPr>
          <p:spPr bwMode="auto">
            <a:xfrm>
              <a:off x="8581942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矢印コネクタ 110"/>
            <p:cNvCxnSpPr>
              <a:stCxn id="99" idx="2"/>
              <a:endCxn id="102" idx="0"/>
            </p:cNvCxnSpPr>
            <p:nvPr/>
          </p:nvCxnSpPr>
          <p:spPr bwMode="auto">
            <a:xfrm>
              <a:off x="9160742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直線矢印コネクタ 111"/>
            <p:cNvCxnSpPr>
              <a:stCxn id="102" idx="1"/>
              <a:endCxn id="108" idx="3"/>
            </p:cNvCxnSpPr>
            <p:nvPr/>
          </p:nvCxnSpPr>
          <p:spPr bwMode="auto">
            <a:xfrm flipH="1">
              <a:off x="8581942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直線矢印コネクタ 112"/>
            <p:cNvCxnSpPr>
              <a:stCxn id="108" idx="0"/>
              <a:endCxn id="105" idx="2"/>
            </p:cNvCxnSpPr>
            <p:nvPr/>
          </p:nvCxnSpPr>
          <p:spPr bwMode="auto">
            <a:xfrm flipV="1">
              <a:off x="8274643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グループ化 16"/>
          <p:cNvGrpSpPr/>
          <p:nvPr/>
        </p:nvGrpSpPr>
        <p:grpSpPr>
          <a:xfrm>
            <a:off x="447609" y="4734145"/>
            <a:ext cx="1580068" cy="1580068"/>
            <a:chOff x="447609" y="4734145"/>
            <a:chExt cx="1580068" cy="1580068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grpSp>
          <p:nvGrpSpPr>
            <p:cNvPr id="114" name="グループ化 113"/>
            <p:cNvGrpSpPr/>
            <p:nvPr/>
          </p:nvGrpSpPr>
          <p:grpSpPr>
            <a:xfrm>
              <a:off x="1240089" y="4734145"/>
              <a:ext cx="787588" cy="787588"/>
              <a:chOff x="3090184" y="2742377"/>
              <a:chExt cx="787588" cy="787588"/>
            </a:xfrm>
          </p:grpSpPr>
          <p:sp>
            <p:nvSpPr>
              <p:cNvPr id="115" name="角丸四角形 114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1240089" y="5526625"/>
              <a:ext cx="787588" cy="787588"/>
              <a:chOff x="3090184" y="3534857"/>
              <a:chExt cx="787588" cy="787588"/>
            </a:xfrm>
          </p:grpSpPr>
          <p:sp>
            <p:nvSpPr>
              <p:cNvPr id="118" name="角丸四角形 117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>
              <a:off x="447609" y="4734145"/>
              <a:ext cx="787588" cy="787588"/>
              <a:chOff x="2297704" y="2742377"/>
              <a:chExt cx="787588" cy="787588"/>
            </a:xfrm>
          </p:grpSpPr>
          <p:sp>
            <p:nvSpPr>
              <p:cNvPr id="121" name="角丸四角形 120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447609" y="5526625"/>
              <a:ext cx="787588" cy="787588"/>
              <a:chOff x="2297704" y="3534857"/>
              <a:chExt cx="787588" cy="787588"/>
            </a:xfrm>
          </p:grpSpPr>
          <p:sp>
            <p:nvSpPr>
              <p:cNvPr id="124" name="角丸四角形 123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301809" y="4734145"/>
            <a:ext cx="1580068" cy="1580068"/>
            <a:chOff x="2301809" y="4734145"/>
            <a:chExt cx="1580068" cy="1580068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127" name="角丸四角形 126"/>
            <p:cNvSpPr/>
            <p:nvPr/>
          </p:nvSpPr>
          <p:spPr bwMode="auto">
            <a:xfrm>
              <a:off x="3094289" y="473414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184097" y="4824910"/>
              <a:ext cx="607972" cy="60605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" name="角丸四角形 129"/>
            <p:cNvSpPr/>
            <p:nvPr/>
          </p:nvSpPr>
          <p:spPr bwMode="auto">
            <a:xfrm>
              <a:off x="3094289" y="552662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184097" y="5617389"/>
              <a:ext cx="607972" cy="60606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3" name="角丸四角形 132"/>
            <p:cNvSpPr/>
            <p:nvPr/>
          </p:nvSpPr>
          <p:spPr bwMode="auto">
            <a:xfrm>
              <a:off x="2301809" y="473414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392573" y="4824910"/>
              <a:ext cx="606060" cy="60605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6" name="角丸四角形 135"/>
            <p:cNvSpPr/>
            <p:nvPr/>
          </p:nvSpPr>
          <p:spPr bwMode="auto">
            <a:xfrm>
              <a:off x="2301809" y="5526625"/>
              <a:ext cx="787588" cy="787588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392573" y="5617389"/>
              <a:ext cx="606060" cy="60606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074787" y="4734145"/>
            <a:ext cx="1580068" cy="1580068"/>
            <a:chOff x="6074787" y="4734145"/>
            <a:chExt cx="1580068" cy="1580068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138" name="角丸四角形 137"/>
            <p:cNvSpPr/>
            <p:nvPr/>
          </p:nvSpPr>
          <p:spPr bwMode="auto">
            <a:xfrm>
              <a:off x="6867267" y="473414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023230" y="4868547"/>
              <a:ext cx="520422" cy="518784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0" name="角丸四角形 139"/>
            <p:cNvSpPr/>
            <p:nvPr/>
          </p:nvSpPr>
          <p:spPr bwMode="auto">
            <a:xfrm>
              <a:off x="6867267" y="552662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023230" y="5661026"/>
              <a:ext cx="520422" cy="518786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2" name="角丸四角形 141"/>
            <p:cNvSpPr/>
            <p:nvPr/>
          </p:nvSpPr>
          <p:spPr bwMode="auto">
            <a:xfrm>
              <a:off x="6074787" y="473414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209188" y="4868547"/>
              <a:ext cx="518786" cy="518784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6074787" y="5526625"/>
              <a:ext cx="787588" cy="7875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209188" y="5661026"/>
              <a:ext cx="518786" cy="518786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63422" y="885825"/>
            <a:ext cx="1500697" cy="1496045"/>
            <a:chOff x="6063422" y="885825"/>
            <a:chExt cx="1500697" cy="1496045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147" name="角丸四角形 146"/>
            <p:cNvSpPr/>
            <p:nvPr/>
          </p:nvSpPr>
          <p:spPr bwMode="auto">
            <a:xfrm>
              <a:off x="6949521" y="885825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066396" y="1003300"/>
              <a:ext cx="380848" cy="379648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0" name="角丸四角形 149"/>
            <p:cNvSpPr/>
            <p:nvPr/>
          </p:nvSpPr>
          <p:spPr bwMode="auto">
            <a:xfrm>
              <a:off x="6949521" y="1767272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066396" y="1884746"/>
              <a:ext cx="380848" cy="37965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6063422" y="885825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180896" y="1003300"/>
              <a:ext cx="379650" cy="379648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56" name="角丸四角形 155"/>
            <p:cNvSpPr/>
            <p:nvPr/>
          </p:nvSpPr>
          <p:spPr bwMode="auto">
            <a:xfrm>
              <a:off x="6063422" y="1767272"/>
              <a:ext cx="614598" cy="61459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180896" y="1884746"/>
              <a:ext cx="379650" cy="379650"/>
            </a:xfrm>
            <a:prstGeom prst="rect">
              <a:avLst/>
            </a:prstGeom>
            <a:ln w="9525">
              <a:noFill/>
              <a:round/>
              <a:headEnd/>
              <a:tailEnd/>
            </a:ln>
            <a:sp3d extrusionH="184150" prstMaterial="flat"/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158" name="直線矢印コネクタ 157"/>
            <p:cNvCxnSpPr>
              <a:stCxn id="153" idx="3"/>
              <a:endCxn id="147" idx="1"/>
            </p:cNvCxnSpPr>
            <p:nvPr/>
          </p:nvCxnSpPr>
          <p:spPr bwMode="auto">
            <a:xfrm>
              <a:off x="6678020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直線矢印コネクタ 158"/>
            <p:cNvCxnSpPr>
              <a:stCxn id="147" idx="2"/>
              <a:endCxn id="150" idx="0"/>
            </p:cNvCxnSpPr>
            <p:nvPr/>
          </p:nvCxnSpPr>
          <p:spPr bwMode="auto">
            <a:xfrm>
              <a:off x="7256820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矢印コネクタ 159"/>
            <p:cNvCxnSpPr>
              <a:stCxn id="150" idx="1"/>
              <a:endCxn id="156" idx="3"/>
            </p:cNvCxnSpPr>
            <p:nvPr/>
          </p:nvCxnSpPr>
          <p:spPr bwMode="auto">
            <a:xfrm flipH="1">
              <a:off x="6678020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矢印コネクタ 160"/>
            <p:cNvCxnSpPr>
              <a:stCxn id="156" idx="0"/>
              <a:endCxn id="153" idx="2"/>
            </p:cNvCxnSpPr>
            <p:nvPr/>
          </p:nvCxnSpPr>
          <p:spPr bwMode="auto">
            <a:xfrm flipV="1">
              <a:off x="6370721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" name="グループ化 12"/>
          <p:cNvGrpSpPr/>
          <p:nvPr/>
        </p:nvGrpSpPr>
        <p:grpSpPr>
          <a:xfrm>
            <a:off x="7915209" y="4734145"/>
            <a:ext cx="1580068" cy="1580068"/>
            <a:chOff x="7915209" y="4734145"/>
            <a:chExt cx="1580068" cy="1580068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164" name="角丸四角形 163"/>
            <p:cNvSpPr/>
            <p:nvPr/>
          </p:nvSpPr>
          <p:spPr bwMode="auto">
            <a:xfrm>
              <a:off x="8707689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863652" y="4868547"/>
              <a:ext cx="520422" cy="518784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66" name="角丸四角形 165"/>
            <p:cNvSpPr/>
            <p:nvPr/>
          </p:nvSpPr>
          <p:spPr bwMode="auto">
            <a:xfrm>
              <a:off x="8707689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8863652" y="5661026"/>
              <a:ext cx="520422" cy="518786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7915209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8049610" y="4868547"/>
              <a:ext cx="518786" cy="518784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70" name="角丸四角形 169"/>
            <p:cNvSpPr/>
            <p:nvPr/>
          </p:nvSpPr>
          <p:spPr bwMode="auto">
            <a:xfrm>
              <a:off x="7915209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049610" y="5661026"/>
              <a:ext cx="518786" cy="518786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94356" y="885825"/>
            <a:ext cx="1500697" cy="1496045"/>
            <a:chOff x="4194356" y="885825"/>
            <a:chExt cx="1500697" cy="1496045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193" name="角丸四角形 192"/>
            <p:cNvSpPr/>
            <p:nvPr/>
          </p:nvSpPr>
          <p:spPr bwMode="auto">
            <a:xfrm>
              <a:off x="5080455" y="885825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5236607" y="1018828"/>
              <a:ext cx="349692" cy="348592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96" name="角丸四角形 195"/>
            <p:cNvSpPr/>
            <p:nvPr/>
          </p:nvSpPr>
          <p:spPr bwMode="auto">
            <a:xfrm>
              <a:off x="5080455" y="1767272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212908" y="1900275"/>
              <a:ext cx="349692" cy="348592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199" name="角丸四角形 198"/>
            <p:cNvSpPr/>
            <p:nvPr/>
          </p:nvSpPr>
          <p:spPr bwMode="auto">
            <a:xfrm>
              <a:off x="4194356" y="885825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327359" y="1018829"/>
              <a:ext cx="348592" cy="34859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02" name="角丸四角形 201"/>
            <p:cNvSpPr/>
            <p:nvPr/>
          </p:nvSpPr>
          <p:spPr bwMode="auto">
            <a:xfrm>
              <a:off x="4194356" y="1767272"/>
              <a:ext cx="614598" cy="61459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327359" y="1900275"/>
              <a:ext cx="348592" cy="348592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204" name="直線矢印コネクタ 203"/>
            <p:cNvCxnSpPr>
              <a:stCxn id="199" idx="3"/>
              <a:endCxn id="193" idx="1"/>
            </p:cNvCxnSpPr>
            <p:nvPr/>
          </p:nvCxnSpPr>
          <p:spPr bwMode="auto">
            <a:xfrm>
              <a:off x="4808954" y="1193124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矢印コネクタ 204"/>
            <p:cNvCxnSpPr>
              <a:stCxn id="193" idx="2"/>
              <a:endCxn id="196" idx="0"/>
            </p:cNvCxnSpPr>
            <p:nvPr/>
          </p:nvCxnSpPr>
          <p:spPr bwMode="auto">
            <a:xfrm>
              <a:off x="5387754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矢印コネクタ 205"/>
            <p:cNvCxnSpPr>
              <a:stCxn id="196" idx="1"/>
              <a:endCxn id="202" idx="3"/>
            </p:cNvCxnSpPr>
            <p:nvPr/>
          </p:nvCxnSpPr>
          <p:spPr bwMode="auto">
            <a:xfrm flipH="1">
              <a:off x="4808954" y="2074571"/>
              <a:ext cx="271501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矢印コネクタ 206"/>
            <p:cNvCxnSpPr>
              <a:stCxn id="202" idx="0"/>
              <a:endCxn id="199" idx="2"/>
            </p:cNvCxnSpPr>
            <p:nvPr/>
          </p:nvCxnSpPr>
          <p:spPr bwMode="auto">
            <a:xfrm flipV="1">
              <a:off x="4501655" y="1500423"/>
              <a:ext cx="0" cy="26684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グループ化 14"/>
          <p:cNvGrpSpPr/>
          <p:nvPr/>
        </p:nvGrpSpPr>
        <p:grpSpPr>
          <a:xfrm>
            <a:off x="4177781" y="4734145"/>
            <a:ext cx="1580068" cy="1580068"/>
            <a:chOff x="4177781" y="4734145"/>
            <a:chExt cx="1580068" cy="1580068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209" name="角丸四角形 208"/>
            <p:cNvSpPr/>
            <p:nvPr/>
          </p:nvSpPr>
          <p:spPr bwMode="auto">
            <a:xfrm>
              <a:off x="4970261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5163695" y="4904585"/>
              <a:ext cx="448118" cy="44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2" name="角丸四角形 211"/>
            <p:cNvSpPr/>
            <p:nvPr/>
          </p:nvSpPr>
          <p:spPr bwMode="auto">
            <a:xfrm>
              <a:off x="4970261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139996" y="5697065"/>
              <a:ext cx="448118" cy="44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5" name="角丸四角形 214"/>
            <p:cNvSpPr/>
            <p:nvPr/>
          </p:nvSpPr>
          <p:spPr bwMode="auto">
            <a:xfrm>
              <a:off x="4177781" y="473414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348220" y="4904585"/>
              <a:ext cx="446710" cy="44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218" name="角丸四角形 217"/>
            <p:cNvSpPr/>
            <p:nvPr/>
          </p:nvSpPr>
          <p:spPr bwMode="auto">
            <a:xfrm>
              <a:off x="4177781" y="5526625"/>
              <a:ext cx="787588" cy="78758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348220" y="5697064"/>
              <a:ext cx="446710" cy="44671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52504" y="2768241"/>
            <a:ext cx="1724055" cy="1609702"/>
            <a:chOff x="352504" y="2768241"/>
            <a:chExt cx="1724055" cy="1609702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grpSp>
          <p:nvGrpSpPr>
            <p:cNvPr id="228" name="グループ化 227"/>
            <p:cNvGrpSpPr/>
            <p:nvPr/>
          </p:nvGrpSpPr>
          <p:grpSpPr>
            <a:xfrm>
              <a:off x="927189" y="2768241"/>
              <a:ext cx="574685" cy="574685"/>
              <a:chOff x="3090184" y="2742377"/>
              <a:chExt cx="787588" cy="787588"/>
            </a:xfrm>
          </p:grpSpPr>
          <p:sp>
            <p:nvSpPr>
              <p:cNvPr id="229" name="角丸四角形 228"/>
              <p:cNvSpPr/>
              <p:nvPr/>
            </p:nvSpPr>
            <p:spPr bwMode="auto">
              <a:xfrm>
                <a:off x="3090184" y="2742377"/>
                <a:ext cx="787588" cy="787588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2833142"/>
                <a:ext cx="607972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1" name="グループ化 230"/>
            <p:cNvGrpSpPr/>
            <p:nvPr/>
          </p:nvGrpSpPr>
          <p:grpSpPr>
            <a:xfrm>
              <a:off x="1501874" y="3290963"/>
              <a:ext cx="574685" cy="574685"/>
              <a:chOff x="3090184" y="3534857"/>
              <a:chExt cx="787588" cy="787588"/>
            </a:xfrm>
          </p:grpSpPr>
          <p:sp>
            <p:nvSpPr>
              <p:cNvPr id="232" name="角丸四角形 231"/>
              <p:cNvSpPr/>
              <p:nvPr/>
            </p:nvSpPr>
            <p:spPr bwMode="auto">
              <a:xfrm>
                <a:off x="3090184" y="3534857"/>
                <a:ext cx="787588" cy="787588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79992" y="3625621"/>
                <a:ext cx="607972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352504" y="3276697"/>
              <a:ext cx="574685" cy="574685"/>
              <a:chOff x="2297704" y="2742377"/>
              <a:chExt cx="787588" cy="787588"/>
            </a:xfrm>
          </p:grpSpPr>
          <p:sp>
            <p:nvSpPr>
              <p:cNvPr id="235" name="角丸四角形 234"/>
              <p:cNvSpPr/>
              <p:nvPr/>
            </p:nvSpPr>
            <p:spPr bwMode="auto">
              <a:xfrm>
                <a:off x="2297704" y="2742377"/>
                <a:ext cx="787588" cy="787588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2833142"/>
                <a:ext cx="606060" cy="606058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927188" y="3803258"/>
              <a:ext cx="574685" cy="574685"/>
              <a:chOff x="2297704" y="3534857"/>
              <a:chExt cx="787588" cy="787588"/>
            </a:xfrm>
          </p:grpSpPr>
          <p:sp>
            <p:nvSpPr>
              <p:cNvPr id="238" name="角丸四角形 237"/>
              <p:cNvSpPr/>
              <p:nvPr/>
            </p:nvSpPr>
            <p:spPr bwMode="auto">
              <a:xfrm>
                <a:off x="2297704" y="3534857"/>
                <a:ext cx="787588" cy="787588"/>
              </a:xfrm>
              <a:prstGeom prst="roundRect">
                <a:avLst/>
              </a:prstGeom>
              <a:solidFill>
                <a:srgbClr val="FFC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sp3d extrusionH="184150" prstMaterial="flat"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468" y="3625621"/>
                <a:ext cx="606060" cy="606060"/>
              </a:xfrm>
              <a:prstGeom prst="rect">
                <a:avLst/>
              </a:prstGeom>
              <a:sp3d extrusionH="184150" prstMaterial="flat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C</a:t>
                </a:r>
                <a:endParaRPr lang="ja-JP" altLang="en-US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cxnSp>
          <p:nvCxnSpPr>
            <p:cNvPr id="240" name="直線矢印コネクタ 239"/>
            <p:cNvCxnSpPr>
              <a:stCxn id="235" idx="0"/>
              <a:endCxn id="229" idx="1"/>
            </p:cNvCxnSpPr>
            <p:nvPr/>
          </p:nvCxnSpPr>
          <p:spPr bwMode="auto">
            <a:xfrm flipV="1">
              <a:off x="6398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矢印コネクタ 240"/>
            <p:cNvCxnSpPr>
              <a:stCxn id="229" idx="3"/>
              <a:endCxn id="232" idx="0"/>
            </p:cNvCxnSpPr>
            <p:nvPr/>
          </p:nvCxnSpPr>
          <p:spPr bwMode="auto">
            <a:xfrm>
              <a:off x="15018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2" name="直線矢印コネクタ 241"/>
            <p:cNvCxnSpPr>
              <a:stCxn id="232" idx="2"/>
              <a:endCxn id="238" idx="3"/>
            </p:cNvCxnSpPr>
            <p:nvPr/>
          </p:nvCxnSpPr>
          <p:spPr bwMode="auto">
            <a:xfrm flipH="1">
              <a:off x="15018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矢印コネクタ 242"/>
            <p:cNvCxnSpPr>
              <a:stCxn id="238" idx="1"/>
              <a:endCxn id="235" idx="2"/>
            </p:cNvCxnSpPr>
            <p:nvPr/>
          </p:nvCxnSpPr>
          <p:spPr bwMode="auto">
            <a:xfrm flipH="1" flipV="1">
              <a:off x="6398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" name="グループ化 8"/>
          <p:cNvGrpSpPr/>
          <p:nvPr/>
        </p:nvGrpSpPr>
        <p:grpSpPr>
          <a:xfrm>
            <a:off x="2232104" y="2768241"/>
            <a:ext cx="1724055" cy="1609702"/>
            <a:chOff x="2232104" y="2768241"/>
            <a:chExt cx="1724055" cy="1609702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312" name="角丸四角形 311"/>
            <p:cNvSpPr/>
            <p:nvPr/>
          </p:nvSpPr>
          <p:spPr bwMode="auto">
            <a:xfrm>
              <a:off x="2806789" y="2768241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872320" y="2834470"/>
              <a:ext cx="443623" cy="442227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15" name="角丸四角形 314"/>
            <p:cNvSpPr/>
            <p:nvPr/>
          </p:nvSpPr>
          <p:spPr bwMode="auto">
            <a:xfrm>
              <a:off x="3381474" y="3290963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447005" y="3357191"/>
              <a:ext cx="443623" cy="44222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18" name="角丸四角形 317"/>
            <p:cNvSpPr/>
            <p:nvPr/>
          </p:nvSpPr>
          <p:spPr bwMode="auto">
            <a:xfrm>
              <a:off x="2232104" y="3276697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298332" y="3342926"/>
              <a:ext cx="442228" cy="442227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" name="角丸四角形 320"/>
            <p:cNvSpPr/>
            <p:nvPr/>
          </p:nvSpPr>
          <p:spPr bwMode="auto">
            <a:xfrm>
              <a:off x="2806788" y="3803258"/>
              <a:ext cx="574685" cy="574685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873016" y="3869486"/>
              <a:ext cx="442228" cy="44222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323" name="直線矢印コネクタ 322"/>
            <p:cNvCxnSpPr>
              <a:stCxn id="318" idx="0"/>
              <a:endCxn id="312" idx="1"/>
            </p:cNvCxnSpPr>
            <p:nvPr/>
          </p:nvCxnSpPr>
          <p:spPr bwMode="auto">
            <a:xfrm flipV="1">
              <a:off x="25194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矢印コネクタ 323"/>
            <p:cNvCxnSpPr>
              <a:stCxn id="312" idx="3"/>
              <a:endCxn id="315" idx="0"/>
            </p:cNvCxnSpPr>
            <p:nvPr/>
          </p:nvCxnSpPr>
          <p:spPr bwMode="auto">
            <a:xfrm>
              <a:off x="33814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5" name="直線矢印コネクタ 324"/>
            <p:cNvCxnSpPr>
              <a:stCxn id="315" idx="2"/>
              <a:endCxn id="321" idx="3"/>
            </p:cNvCxnSpPr>
            <p:nvPr/>
          </p:nvCxnSpPr>
          <p:spPr bwMode="auto">
            <a:xfrm flipH="1">
              <a:off x="33814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6" name="直線矢印コネクタ 325"/>
            <p:cNvCxnSpPr>
              <a:stCxn id="321" idx="1"/>
              <a:endCxn id="318" idx="2"/>
            </p:cNvCxnSpPr>
            <p:nvPr/>
          </p:nvCxnSpPr>
          <p:spPr bwMode="auto">
            <a:xfrm flipH="1" flipV="1">
              <a:off x="25194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グループ化 9"/>
          <p:cNvGrpSpPr/>
          <p:nvPr/>
        </p:nvGrpSpPr>
        <p:grpSpPr>
          <a:xfrm>
            <a:off x="4114879" y="2768241"/>
            <a:ext cx="1724055" cy="1609702"/>
            <a:chOff x="4114879" y="2768241"/>
            <a:chExt cx="1724055" cy="1609702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328" name="角丸四角形 327"/>
            <p:cNvSpPr/>
            <p:nvPr/>
          </p:nvSpPr>
          <p:spPr bwMode="auto">
            <a:xfrm>
              <a:off x="4689564" y="2768241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29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808021" y="2887230"/>
              <a:ext cx="337772" cy="33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1" name="角丸四角形 330"/>
            <p:cNvSpPr/>
            <p:nvPr/>
          </p:nvSpPr>
          <p:spPr bwMode="auto">
            <a:xfrm>
              <a:off x="5264249" y="3290963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2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382706" y="3409950"/>
              <a:ext cx="337772" cy="33671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4" name="角丸四角形 333"/>
            <p:cNvSpPr/>
            <p:nvPr/>
          </p:nvSpPr>
          <p:spPr bwMode="auto">
            <a:xfrm>
              <a:off x="4114879" y="3276697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5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233866" y="3395686"/>
              <a:ext cx="336710" cy="33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37" name="角丸四角形 336"/>
            <p:cNvSpPr/>
            <p:nvPr/>
          </p:nvSpPr>
          <p:spPr bwMode="auto">
            <a:xfrm>
              <a:off x="4689563" y="3803258"/>
              <a:ext cx="574685" cy="574685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atin typeface="Arial Black" pitchFamily="34" charset="0"/>
              </a:endParaRPr>
            </a:p>
          </p:txBody>
        </p:sp>
        <p:sp>
          <p:nvSpPr>
            <p:cNvPr id="338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808550" y="3922245"/>
              <a:ext cx="336710" cy="33671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339" name="直線矢印コネクタ 338"/>
            <p:cNvCxnSpPr>
              <a:stCxn id="334" idx="0"/>
              <a:endCxn id="328" idx="1"/>
            </p:cNvCxnSpPr>
            <p:nvPr/>
          </p:nvCxnSpPr>
          <p:spPr bwMode="auto">
            <a:xfrm flipV="1">
              <a:off x="4402222" y="3055584"/>
              <a:ext cx="287342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矢印コネクタ 339"/>
            <p:cNvCxnSpPr>
              <a:stCxn id="328" idx="3"/>
              <a:endCxn id="331" idx="0"/>
            </p:cNvCxnSpPr>
            <p:nvPr/>
          </p:nvCxnSpPr>
          <p:spPr bwMode="auto">
            <a:xfrm>
              <a:off x="5264249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矢印コネクタ 340"/>
            <p:cNvCxnSpPr>
              <a:stCxn id="331" idx="2"/>
              <a:endCxn id="337" idx="3"/>
            </p:cNvCxnSpPr>
            <p:nvPr/>
          </p:nvCxnSpPr>
          <p:spPr bwMode="auto">
            <a:xfrm flipH="1">
              <a:off x="5264248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矢印コネクタ 341"/>
            <p:cNvCxnSpPr>
              <a:stCxn id="337" idx="1"/>
              <a:endCxn id="334" idx="2"/>
            </p:cNvCxnSpPr>
            <p:nvPr/>
          </p:nvCxnSpPr>
          <p:spPr bwMode="auto">
            <a:xfrm flipH="1" flipV="1">
              <a:off x="4402222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グループ化 10"/>
          <p:cNvGrpSpPr/>
          <p:nvPr/>
        </p:nvGrpSpPr>
        <p:grpSpPr>
          <a:xfrm>
            <a:off x="5994479" y="2768241"/>
            <a:ext cx="1724055" cy="1609702"/>
            <a:chOff x="5994479" y="2768241"/>
            <a:chExt cx="1724055" cy="1609702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343" name="角丸四角形 342"/>
            <p:cNvSpPr/>
            <p:nvPr/>
          </p:nvSpPr>
          <p:spPr bwMode="auto">
            <a:xfrm>
              <a:off x="6569164" y="2768241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6687621" y="2887230"/>
              <a:ext cx="337772" cy="33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7143849" y="3290963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262306" y="3409950"/>
              <a:ext cx="337772" cy="33671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7" name="角丸四角形 346"/>
            <p:cNvSpPr/>
            <p:nvPr/>
          </p:nvSpPr>
          <p:spPr bwMode="auto">
            <a:xfrm>
              <a:off x="5994479" y="3276697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4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113466" y="3395686"/>
              <a:ext cx="336710" cy="33670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sp>
          <p:nvSpPr>
            <p:cNvPr id="349" name="角丸四角形 348"/>
            <p:cNvSpPr/>
            <p:nvPr/>
          </p:nvSpPr>
          <p:spPr bwMode="auto">
            <a:xfrm>
              <a:off x="6569163" y="3803258"/>
              <a:ext cx="574685" cy="57468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lang="ja-JP" altLang="en-US">
                <a:latin typeface="Arial Black" pitchFamily="34" charset="0"/>
              </a:endParaRPr>
            </a:p>
          </p:txBody>
        </p:sp>
        <p:sp>
          <p:nvSpPr>
            <p:cNvPr id="35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688150" y="3922245"/>
              <a:ext cx="336710" cy="336710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Arial Black" pitchFamily="34" charset="0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Arial Black" pitchFamily="34" charset="0"/>
                <a:ea typeface="メイリオ"/>
                <a:cs typeface="メイリオ"/>
              </a:endParaRPr>
            </a:p>
          </p:txBody>
        </p:sp>
        <p:cxnSp>
          <p:nvCxnSpPr>
            <p:cNvPr id="351" name="直線矢印コネクタ 350"/>
            <p:cNvCxnSpPr>
              <a:stCxn id="347" idx="0"/>
              <a:endCxn id="343" idx="1"/>
            </p:cNvCxnSpPr>
            <p:nvPr/>
          </p:nvCxnSpPr>
          <p:spPr bwMode="auto">
            <a:xfrm flipV="1">
              <a:off x="6281822" y="3055584"/>
              <a:ext cx="287342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2" name="直線矢印コネクタ 351"/>
            <p:cNvCxnSpPr>
              <a:stCxn id="343" idx="3"/>
              <a:endCxn id="345" idx="0"/>
            </p:cNvCxnSpPr>
            <p:nvPr/>
          </p:nvCxnSpPr>
          <p:spPr bwMode="auto">
            <a:xfrm>
              <a:off x="7143849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3" name="直線矢印コネクタ 352"/>
            <p:cNvCxnSpPr>
              <a:stCxn id="345" idx="2"/>
              <a:endCxn id="349" idx="3"/>
            </p:cNvCxnSpPr>
            <p:nvPr/>
          </p:nvCxnSpPr>
          <p:spPr bwMode="auto">
            <a:xfrm flipH="1">
              <a:off x="7143848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4" name="直線矢印コネクタ 353"/>
            <p:cNvCxnSpPr>
              <a:stCxn id="349" idx="1"/>
              <a:endCxn id="347" idx="2"/>
            </p:cNvCxnSpPr>
            <p:nvPr/>
          </p:nvCxnSpPr>
          <p:spPr bwMode="auto">
            <a:xfrm flipH="1" flipV="1">
              <a:off x="6281822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1"/>
              </a:extrusionClr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グループ化 11"/>
          <p:cNvGrpSpPr/>
          <p:nvPr/>
        </p:nvGrpSpPr>
        <p:grpSpPr>
          <a:xfrm>
            <a:off x="7870904" y="2768241"/>
            <a:ext cx="1724055" cy="1609702"/>
            <a:chOff x="7870904" y="2768241"/>
            <a:chExt cx="1724055" cy="1609702"/>
          </a:xfrm>
          <a:scene3d>
            <a:camera prst="perspectiveRelaxed">
              <a:rot lat="18712060" lon="20230960" rev="1043754"/>
            </a:camera>
            <a:lightRig rig="freezing" dir="t"/>
          </a:scene3d>
        </p:grpSpPr>
        <p:sp>
          <p:nvSpPr>
            <p:cNvPr id="356" name="角丸四角形 355"/>
            <p:cNvSpPr/>
            <p:nvPr/>
          </p:nvSpPr>
          <p:spPr bwMode="auto">
            <a:xfrm>
              <a:off x="8445589" y="2768241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511120" y="2834470"/>
              <a:ext cx="443623" cy="442227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0" name="角丸四角形 359"/>
            <p:cNvSpPr/>
            <p:nvPr/>
          </p:nvSpPr>
          <p:spPr bwMode="auto">
            <a:xfrm>
              <a:off x="9020274" y="3290963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9085805" y="3357191"/>
              <a:ext cx="443623" cy="44222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3" name="角丸四角形 362"/>
            <p:cNvSpPr/>
            <p:nvPr/>
          </p:nvSpPr>
          <p:spPr bwMode="auto">
            <a:xfrm>
              <a:off x="7870904" y="3276697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7937132" y="3342926"/>
              <a:ext cx="442228" cy="442227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6" name="角丸四角形 365"/>
            <p:cNvSpPr/>
            <p:nvPr/>
          </p:nvSpPr>
          <p:spPr bwMode="auto">
            <a:xfrm>
              <a:off x="8445588" y="3803258"/>
              <a:ext cx="574685" cy="574685"/>
            </a:xfrm>
            <a:prstGeom prst="round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sp3d extrusionH="184150" prstMaterial="flat"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8511816" y="3869486"/>
              <a:ext cx="442228" cy="442228"/>
            </a:xfrm>
            <a:prstGeom prst="rect">
              <a:avLst/>
            </a:prstGeom>
            <a:sp3d extrusionH="184150" prstMaterial="flat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C</a:t>
              </a:r>
              <a:endParaRPr lang="ja-JP" altLang="en-US" sz="3600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cxnSp>
          <p:nvCxnSpPr>
            <p:cNvPr id="369" name="直線矢印コネクタ 368"/>
            <p:cNvCxnSpPr>
              <a:stCxn id="363" idx="0"/>
              <a:endCxn id="356" idx="1"/>
            </p:cNvCxnSpPr>
            <p:nvPr/>
          </p:nvCxnSpPr>
          <p:spPr bwMode="auto">
            <a:xfrm flipV="1">
              <a:off x="8158247" y="3055583"/>
              <a:ext cx="287343" cy="221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0" name="直線矢印コネクタ 369"/>
            <p:cNvCxnSpPr>
              <a:stCxn id="356" idx="3"/>
              <a:endCxn id="360" idx="0"/>
            </p:cNvCxnSpPr>
            <p:nvPr/>
          </p:nvCxnSpPr>
          <p:spPr bwMode="auto">
            <a:xfrm>
              <a:off x="9020274" y="3055584"/>
              <a:ext cx="287343" cy="23537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1" name="直線矢印コネクタ 370"/>
            <p:cNvCxnSpPr>
              <a:stCxn id="360" idx="2"/>
              <a:endCxn id="366" idx="3"/>
            </p:cNvCxnSpPr>
            <p:nvPr/>
          </p:nvCxnSpPr>
          <p:spPr bwMode="auto">
            <a:xfrm flipH="1">
              <a:off x="9020273" y="3865648"/>
              <a:ext cx="287344" cy="22495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2" name="直線矢印コネクタ 371"/>
            <p:cNvCxnSpPr>
              <a:stCxn id="366" idx="1"/>
              <a:endCxn id="363" idx="2"/>
            </p:cNvCxnSpPr>
            <p:nvPr/>
          </p:nvCxnSpPr>
          <p:spPr bwMode="auto">
            <a:xfrm flipH="1" flipV="1">
              <a:off x="8158247" y="3851382"/>
              <a:ext cx="287341" cy="239219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sp3d extrusionH="12700" contourW="12700" prstMaterial="flat">
              <a:extrusionClr>
                <a:schemeClr val="tx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82250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A4 210 x 297 mm</PresentationFormat>
  <Paragraphs>360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PPTX075_PDCAサイクルイメージ2</dc:title>
  <dc:subject>PPTX075_PDCAサイクルイメージ2</dc:subject>
  <dc:creator>http://www.digipot.net</dc:creator>
  <cp:lastModifiedBy/>
  <cp:revision>1</cp:revision>
  <dcterms:created xsi:type="dcterms:W3CDTF">2013-07-30T07:59:00Z</dcterms:created>
  <dcterms:modified xsi:type="dcterms:W3CDTF">2013-07-30T08:00:07Z</dcterms:modified>
  <cp:category/>
  <cp:version>1</cp:version>
</cp:coreProperties>
</file>